
<file path=[Content_Types].xml><?xml version="1.0" encoding="utf-8"?>
<Types xmlns="http://schemas.openxmlformats.org/package/2006/content-types">
  <Default Extension="bin" ContentType="application/vnd.openxmlformats-officedocument.oleObject"/>
  <Default Extension="jp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794" r:id="rId1"/>
  </p:sldMasterIdLst>
  <p:notesMasterIdLst>
    <p:notesMasterId r:id="rId14"/>
  </p:notesMasterIdLst>
  <p:handoutMasterIdLst>
    <p:handoutMasterId r:id="rId15"/>
  </p:handoutMasterIdLst>
  <p:sldIdLst>
    <p:sldId id="256" r:id="rId2"/>
    <p:sldId id="262" r:id="rId3"/>
    <p:sldId id="276" r:id="rId4"/>
    <p:sldId id="277" r:id="rId5"/>
    <p:sldId id="266" r:id="rId6"/>
    <p:sldId id="268" r:id="rId7"/>
    <p:sldId id="263" r:id="rId8"/>
    <p:sldId id="275" r:id="rId9"/>
    <p:sldId id="272" r:id="rId10"/>
    <p:sldId id="278" r:id="rId11"/>
    <p:sldId id="269" r:id="rId12"/>
    <p:sldId id="271" r:id="rId13"/>
  </p:sldIdLst>
  <p:sldSz cx="10655300" cy="7559675"/>
  <p:notesSz cx="6858000" cy="9734550"/>
  <p:custDataLst>
    <p:tags r:id="rId16"/>
  </p:custDataLst>
  <p:defaultTextStyle>
    <a:defPPr>
      <a:defRPr lang="de-DE"/>
    </a:defPPr>
    <a:lvl1pPr algn="l" rtl="0" fontAlgn="base">
      <a:spcBef>
        <a:spcPct val="0"/>
      </a:spcBef>
      <a:spcAft>
        <a:spcPct val="0"/>
      </a:spcAft>
      <a:defRPr kern="1200">
        <a:solidFill>
          <a:schemeClr val="tx1"/>
        </a:solidFill>
        <a:latin typeface="Arial" pitchFamily="34" charset="0"/>
        <a:ea typeface="ヒラギノ角ゴ Pro W3"/>
        <a:cs typeface="ヒラギノ角ゴ Pro W3"/>
      </a:defRPr>
    </a:lvl1pPr>
    <a:lvl2pPr marL="454210" indent="1585" algn="l" rtl="0" fontAlgn="base">
      <a:spcBef>
        <a:spcPct val="0"/>
      </a:spcBef>
      <a:spcAft>
        <a:spcPct val="0"/>
      </a:spcAft>
      <a:defRPr kern="1200">
        <a:solidFill>
          <a:schemeClr val="tx1"/>
        </a:solidFill>
        <a:latin typeface="Arial" pitchFamily="34" charset="0"/>
        <a:ea typeface="ヒラギノ角ゴ Pro W3"/>
        <a:cs typeface="ヒラギノ角ゴ Pro W3"/>
      </a:defRPr>
    </a:lvl2pPr>
    <a:lvl3pPr marL="909998" indent="1585" algn="l" rtl="0" fontAlgn="base">
      <a:spcBef>
        <a:spcPct val="0"/>
      </a:spcBef>
      <a:spcAft>
        <a:spcPct val="0"/>
      </a:spcAft>
      <a:defRPr kern="1200">
        <a:solidFill>
          <a:schemeClr val="tx1"/>
        </a:solidFill>
        <a:latin typeface="Arial" pitchFamily="34" charset="0"/>
        <a:ea typeface="ヒラギノ角ゴ Pro W3"/>
        <a:cs typeface="ヒラギノ角ゴ Pro W3"/>
      </a:defRPr>
    </a:lvl3pPr>
    <a:lvl4pPr marL="1365792" indent="1585" algn="l" rtl="0" fontAlgn="base">
      <a:spcBef>
        <a:spcPct val="0"/>
      </a:spcBef>
      <a:spcAft>
        <a:spcPct val="0"/>
      </a:spcAft>
      <a:defRPr kern="1200">
        <a:solidFill>
          <a:schemeClr val="tx1"/>
        </a:solidFill>
        <a:latin typeface="Arial" pitchFamily="34" charset="0"/>
        <a:ea typeface="ヒラギノ角ゴ Pro W3"/>
        <a:cs typeface="ヒラギノ角ゴ Pro W3"/>
      </a:defRPr>
    </a:lvl4pPr>
    <a:lvl5pPr marL="1821585" indent="1585" algn="l" rtl="0" fontAlgn="base">
      <a:spcBef>
        <a:spcPct val="0"/>
      </a:spcBef>
      <a:spcAft>
        <a:spcPct val="0"/>
      </a:spcAft>
      <a:defRPr kern="1200">
        <a:solidFill>
          <a:schemeClr val="tx1"/>
        </a:solidFill>
        <a:latin typeface="Arial" pitchFamily="34" charset="0"/>
        <a:ea typeface="ヒラギノ角ゴ Pro W3"/>
        <a:cs typeface="ヒラギノ角ゴ Pro W3"/>
      </a:defRPr>
    </a:lvl5pPr>
    <a:lvl6pPr marL="2278959" algn="l" defTabSz="911582" rtl="0" eaLnBrk="1" latinLnBrk="0" hangingPunct="1">
      <a:defRPr kern="1200">
        <a:solidFill>
          <a:schemeClr val="tx1"/>
        </a:solidFill>
        <a:latin typeface="Arial" pitchFamily="34" charset="0"/>
        <a:ea typeface="ヒラギノ角ゴ Pro W3"/>
        <a:cs typeface="ヒラギノ角ゴ Pro W3"/>
      </a:defRPr>
    </a:lvl6pPr>
    <a:lvl7pPr marL="2734752" algn="l" defTabSz="911582" rtl="0" eaLnBrk="1" latinLnBrk="0" hangingPunct="1">
      <a:defRPr kern="1200">
        <a:solidFill>
          <a:schemeClr val="tx1"/>
        </a:solidFill>
        <a:latin typeface="Arial" pitchFamily="34" charset="0"/>
        <a:ea typeface="ヒラギノ角ゴ Pro W3"/>
        <a:cs typeface="ヒラギノ角ゴ Pro W3"/>
      </a:defRPr>
    </a:lvl7pPr>
    <a:lvl8pPr marL="3190542" algn="l" defTabSz="911582" rtl="0" eaLnBrk="1" latinLnBrk="0" hangingPunct="1">
      <a:defRPr kern="1200">
        <a:solidFill>
          <a:schemeClr val="tx1"/>
        </a:solidFill>
        <a:latin typeface="Arial" pitchFamily="34" charset="0"/>
        <a:ea typeface="ヒラギノ角ゴ Pro W3"/>
        <a:cs typeface="ヒラギノ角ゴ Pro W3"/>
      </a:defRPr>
    </a:lvl8pPr>
    <a:lvl9pPr marL="3646333" algn="l" defTabSz="911582" rtl="0" eaLnBrk="1" latinLnBrk="0" hangingPunct="1">
      <a:defRPr kern="1200">
        <a:solidFill>
          <a:schemeClr val="tx1"/>
        </a:solidFill>
        <a:latin typeface="Arial" pitchFamily="34" charset="0"/>
        <a:ea typeface="ヒラギノ角ゴ Pro W3"/>
        <a:cs typeface="ヒラギノ角ゴ Pro W3"/>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3066">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ompe, Björn" initials="RB" lastIdx="4" clrIdx="0">
    <p:extLst>
      <p:ext uri="{19B8F6BF-5375-455C-9EA6-DF929625EA0E}">
        <p15:presenceInfo xmlns:p15="http://schemas.microsoft.com/office/powerpoint/2012/main" userId="S-1-5-21-1342843525-2070610718-1520766640-11859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F7C00"/>
    <a:srgbClr val="009EE3"/>
    <a:srgbClr val="DDDDDD"/>
    <a:srgbClr val="7F7F7F"/>
    <a:srgbClr val="FFCC00"/>
    <a:srgbClr val="4D4D4D"/>
    <a:srgbClr val="3366CC"/>
    <a:srgbClr val="9966FF"/>
    <a:srgbClr val="000066"/>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ittlere Formatvorlage 1 - Akz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3C2FFA5D-87B4-456A-9821-1D502468CF0F}" styleName="Designformatvorlage 1 - Akz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800" autoAdjust="0"/>
    <p:restoredTop sz="91474" autoAdjust="0"/>
  </p:normalViewPr>
  <p:slideViewPr>
    <p:cSldViewPr snapToObjects="1" showGuides="1">
      <p:cViewPr varScale="1">
        <p:scale>
          <a:sx n="102" d="100"/>
          <a:sy n="102" d="100"/>
        </p:scale>
        <p:origin x="1158" y="108"/>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Objects="1" showGuides="1">
      <p:cViewPr varScale="1">
        <p:scale>
          <a:sx n="88" d="100"/>
          <a:sy n="88" d="100"/>
        </p:scale>
        <p:origin x="4206" y="72"/>
      </p:cViewPr>
      <p:guideLst>
        <p:guide orient="horz" pos="3066"/>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gs" Target="tags/tag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4930" name="Rectangle 2"/>
          <p:cNvSpPr>
            <a:spLocks noGrp="1" noChangeArrowheads="1"/>
          </p:cNvSpPr>
          <p:nvPr>
            <p:ph type="hdr" sz="quarter"/>
          </p:nvPr>
        </p:nvSpPr>
        <p:spPr bwMode="auto">
          <a:xfrm>
            <a:off x="0" y="0"/>
            <a:ext cx="2971800" cy="485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Times New Roman" pitchFamily="18" charset="0"/>
                <a:ea typeface="MS PGothic" pitchFamily="34" charset="-128"/>
                <a:cs typeface="+mn-cs"/>
              </a:defRPr>
            </a:lvl1pPr>
          </a:lstStyle>
          <a:p>
            <a:pPr>
              <a:defRPr/>
            </a:pPr>
            <a:endParaRPr lang="de-DE"/>
          </a:p>
        </p:txBody>
      </p:sp>
      <p:sp>
        <p:nvSpPr>
          <p:cNvPr id="124931" name="Rectangle 3"/>
          <p:cNvSpPr>
            <a:spLocks noGrp="1" noChangeArrowheads="1"/>
          </p:cNvSpPr>
          <p:nvPr>
            <p:ph type="dt" sz="quarter" idx="1"/>
          </p:nvPr>
        </p:nvSpPr>
        <p:spPr bwMode="auto">
          <a:xfrm>
            <a:off x="3884613" y="0"/>
            <a:ext cx="2971800" cy="485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Times New Roman" pitchFamily="18" charset="0"/>
                <a:ea typeface="MS PGothic" pitchFamily="34" charset="-128"/>
                <a:cs typeface="+mn-cs"/>
              </a:defRPr>
            </a:lvl1pPr>
          </a:lstStyle>
          <a:p>
            <a:pPr>
              <a:defRPr/>
            </a:pPr>
            <a:endParaRPr lang="de-DE"/>
          </a:p>
        </p:txBody>
      </p:sp>
      <p:sp>
        <p:nvSpPr>
          <p:cNvPr id="124932" name="Rectangle 4"/>
          <p:cNvSpPr>
            <a:spLocks noGrp="1" noChangeArrowheads="1"/>
          </p:cNvSpPr>
          <p:nvPr>
            <p:ph type="ftr" sz="quarter" idx="2"/>
          </p:nvPr>
        </p:nvSpPr>
        <p:spPr bwMode="auto">
          <a:xfrm>
            <a:off x="0" y="9247188"/>
            <a:ext cx="2971800" cy="4857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Times New Roman" pitchFamily="18" charset="0"/>
                <a:ea typeface="MS PGothic" pitchFamily="34" charset="-128"/>
                <a:cs typeface="+mn-cs"/>
              </a:defRPr>
            </a:lvl1pPr>
          </a:lstStyle>
          <a:p>
            <a:pPr>
              <a:defRPr/>
            </a:pPr>
            <a:endParaRPr lang="de-DE"/>
          </a:p>
        </p:txBody>
      </p:sp>
      <p:sp>
        <p:nvSpPr>
          <p:cNvPr id="124933" name="Rectangle 5"/>
          <p:cNvSpPr>
            <a:spLocks noGrp="1" noChangeArrowheads="1"/>
          </p:cNvSpPr>
          <p:nvPr>
            <p:ph type="sldNum" sz="quarter" idx="3"/>
          </p:nvPr>
        </p:nvSpPr>
        <p:spPr bwMode="auto">
          <a:xfrm>
            <a:off x="3884613" y="9247188"/>
            <a:ext cx="2971800" cy="4857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atin typeface="Times New Roman" pitchFamily="18" charset="0"/>
                <a:ea typeface="MS PGothic" pitchFamily="34" charset="-128"/>
                <a:cs typeface="+mn-cs"/>
              </a:defRPr>
            </a:lvl1pPr>
          </a:lstStyle>
          <a:p>
            <a:pPr>
              <a:defRPr/>
            </a:pPr>
            <a:fld id="{7E44BB0E-86B7-4906-988F-C55E6C6B7A25}" type="slidenum">
              <a:rPr lang="de-DE"/>
              <a:pPr>
                <a:defRPr/>
              </a:pPr>
              <a:t>‹Nr.›</a:t>
            </a:fld>
            <a:endParaRPr lang="de-DE"/>
          </a:p>
        </p:txBody>
      </p:sp>
    </p:spTree>
    <p:extLst>
      <p:ext uri="{BB962C8B-B14F-4D97-AF65-F5344CB8AC3E}">
        <p14:creationId xmlns:p14="http://schemas.microsoft.com/office/powerpoint/2010/main" val="3325285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bwMode="auto">
          <a:xfrm>
            <a:off x="0" y="0"/>
            <a:ext cx="2971800" cy="485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Univers Condensed" pitchFamily="34" charset="0"/>
                <a:ea typeface="MS PGothic" pitchFamily="34" charset="-128"/>
                <a:cs typeface="+mn-cs"/>
              </a:defRPr>
            </a:lvl1pPr>
          </a:lstStyle>
          <a:p>
            <a:pPr>
              <a:defRPr/>
            </a:pPr>
            <a:endParaRPr lang="de-DE"/>
          </a:p>
        </p:txBody>
      </p:sp>
      <p:sp>
        <p:nvSpPr>
          <p:cNvPr id="28675" name="Rectangle 3"/>
          <p:cNvSpPr>
            <a:spLocks noGrp="1" noChangeArrowheads="1"/>
          </p:cNvSpPr>
          <p:nvPr>
            <p:ph type="dt" idx="1"/>
          </p:nvPr>
        </p:nvSpPr>
        <p:spPr bwMode="auto">
          <a:xfrm>
            <a:off x="3886200" y="0"/>
            <a:ext cx="2971800" cy="485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Univers Condensed" pitchFamily="34" charset="0"/>
                <a:ea typeface="MS PGothic" pitchFamily="34" charset="-128"/>
                <a:cs typeface="+mn-cs"/>
              </a:defRPr>
            </a:lvl1pPr>
          </a:lstStyle>
          <a:p>
            <a:pPr>
              <a:defRPr/>
            </a:pPr>
            <a:endParaRPr lang="de-DE"/>
          </a:p>
        </p:txBody>
      </p:sp>
      <p:sp>
        <p:nvSpPr>
          <p:cNvPr id="38916" name="Rectangle 4"/>
          <p:cNvSpPr>
            <a:spLocks noGrp="1" noRot="1" noChangeAspect="1" noChangeArrowheads="1" noTextEdit="1"/>
          </p:cNvSpPr>
          <p:nvPr>
            <p:ph type="sldImg" idx="2"/>
          </p:nvPr>
        </p:nvSpPr>
        <p:spPr bwMode="auto">
          <a:xfrm>
            <a:off x="857250" y="730250"/>
            <a:ext cx="5143500" cy="3649663"/>
          </a:xfrm>
          <a:prstGeom prst="rect">
            <a:avLst/>
          </a:prstGeom>
          <a:noFill/>
          <a:ln w="9525">
            <a:solidFill>
              <a:srgbClr val="000000"/>
            </a:solidFill>
            <a:miter lim="800000"/>
            <a:headEnd/>
            <a:tailEnd/>
          </a:ln>
        </p:spPr>
      </p:sp>
      <p:sp>
        <p:nvSpPr>
          <p:cNvPr id="28678" name="Rectangle 6"/>
          <p:cNvSpPr>
            <a:spLocks noGrp="1" noChangeArrowheads="1"/>
          </p:cNvSpPr>
          <p:nvPr>
            <p:ph type="ftr" sz="quarter" idx="4"/>
          </p:nvPr>
        </p:nvSpPr>
        <p:spPr bwMode="auto">
          <a:xfrm>
            <a:off x="0" y="9248775"/>
            <a:ext cx="2971800" cy="4857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Univers Condensed" pitchFamily="34" charset="0"/>
                <a:ea typeface="MS PGothic" pitchFamily="34" charset="-128"/>
                <a:cs typeface="+mn-cs"/>
              </a:defRPr>
            </a:lvl1pPr>
          </a:lstStyle>
          <a:p>
            <a:pPr>
              <a:defRPr/>
            </a:pPr>
            <a:endParaRPr lang="de-DE"/>
          </a:p>
        </p:txBody>
      </p:sp>
      <p:sp>
        <p:nvSpPr>
          <p:cNvPr id="28679" name="Rectangle 7"/>
          <p:cNvSpPr>
            <a:spLocks noGrp="1" noChangeArrowheads="1"/>
          </p:cNvSpPr>
          <p:nvPr>
            <p:ph type="sldNum" sz="quarter" idx="5"/>
          </p:nvPr>
        </p:nvSpPr>
        <p:spPr bwMode="auto">
          <a:xfrm>
            <a:off x="3886200" y="9248775"/>
            <a:ext cx="2971800" cy="4857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atin typeface="Univers Condensed" pitchFamily="34" charset="0"/>
                <a:ea typeface="MS PGothic" pitchFamily="34" charset="-128"/>
                <a:cs typeface="+mn-cs"/>
              </a:defRPr>
            </a:lvl1pPr>
          </a:lstStyle>
          <a:p>
            <a:pPr>
              <a:defRPr/>
            </a:pPr>
            <a:fld id="{93ABF2E3-1DB5-48F7-B84F-790E034851CD}" type="slidenum">
              <a:rPr lang="de-DE"/>
              <a:pPr>
                <a:defRPr/>
              </a:pPr>
              <a:t>‹Nr.›</a:t>
            </a:fld>
            <a:endParaRPr lang="de-DE"/>
          </a:p>
        </p:txBody>
      </p:sp>
      <p:sp>
        <p:nvSpPr>
          <p:cNvPr id="8" name="Notizenplatzhalter 7"/>
          <p:cNvSpPr>
            <a:spLocks noGrp="1"/>
          </p:cNvSpPr>
          <p:nvPr>
            <p:ph type="body" sz="quarter" idx="3"/>
          </p:nvPr>
        </p:nvSpPr>
        <p:spPr>
          <a:xfrm>
            <a:off x="685800" y="4624388"/>
            <a:ext cx="5486400" cy="4379912"/>
          </a:xfrm>
          <a:prstGeom prst="rect">
            <a:avLst/>
          </a:prstGeom>
        </p:spPr>
        <p:txBody>
          <a:bodyPr vert="horz" lIns="91440" tIns="45720" rIns="91440" bIns="45720" rtlCol="0">
            <a:normAutofit/>
          </a:bodyPr>
          <a:lstStyle/>
          <a:p>
            <a:pPr lvl="0"/>
            <a:r>
              <a:rPr lang="de-DE" noProof="0"/>
              <a:t>Textmasterformate durch Klicken bearbeiten</a:t>
            </a:r>
          </a:p>
          <a:p>
            <a:pPr lvl="1"/>
            <a:r>
              <a:rPr lang="de-DE" noProof="0"/>
              <a:t>Zweite Ebene</a:t>
            </a:r>
          </a:p>
          <a:p>
            <a:pPr lvl="2"/>
            <a:r>
              <a:rPr lang="de-DE" noProof="0"/>
              <a:t>Dritte Ebene</a:t>
            </a:r>
          </a:p>
          <a:p>
            <a:pPr lvl="3"/>
            <a:r>
              <a:rPr lang="de-DE" noProof="0"/>
              <a:t>Vierte Ebene</a:t>
            </a:r>
          </a:p>
          <a:p>
            <a:pPr lvl="4"/>
            <a:r>
              <a:rPr lang="de-DE" noProof="0"/>
              <a:t>Fünfte Ebene</a:t>
            </a:r>
          </a:p>
        </p:txBody>
      </p:sp>
    </p:spTree>
    <p:extLst>
      <p:ext uri="{BB962C8B-B14F-4D97-AF65-F5344CB8AC3E}">
        <p14:creationId xmlns:p14="http://schemas.microsoft.com/office/powerpoint/2010/main" val="161589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97" kern="1200">
        <a:solidFill>
          <a:schemeClr val="tx1"/>
        </a:solidFill>
        <a:latin typeface="Times New Roman" charset="0"/>
        <a:ea typeface="MS PGothic" pitchFamily="34" charset="-128"/>
        <a:cs typeface="ＭＳ Ｐゴシック" charset="-128"/>
      </a:defRPr>
    </a:lvl1pPr>
    <a:lvl2pPr marL="454210" algn="l" rtl="0" eaLnBrk="0" fontAlgn="base" hangingPunct="0">
      <a:spcBef>
        <a:spcPct val="30000"/>
      </a:spcBef>
      <a:spcAft>
        <a:spcPct val="0"/>
      </a:spcAft>
      <a:defRPr sz="1297" kern="1200">
        <a:solidFill>
          <a:schemeClr val="tx1"/>
        </a:solidFill>
        <a:latin typeface="Times New Roman" charset="0"/>
        <a:ea typeface="MS PGothic" pitchFamily="34" charset="-128"/>
        <a:cs typeface="+mn-cs"/>
      </a:defRPr>
    </a:lvl2pPr>
    <a:lvl3pPr marL="909998" algn="l" rtl="0" eaLnBrk="0" fontAlgn="base" hangingPunct="0">
      <a:spcBef>
        <a:spcPct val="30000"/>
      </a:spcBef>
      <a:spcAft>
        <a:spcPct val="0"/>
      </a:spcAft>
      <a:defRPr sz="1297" kern="1200">
        <a:solidFill>
          <a:schemeClr val="tx1"/>
        </a:solidFill>
        <a:latin typeface="Times New Roman" charset="0"/>
        <a:ea typeface="MS PGothic" pitchFamily="34" charset="-128"/>
        <a:cs typeface="+mn-cs"/>
      </a:defRPr>
    </a:lvl3pPr>
    <a:lvl4pPr marL="1365792" algn="l" rtl="0" eaLnBrk="0" fontAlgn="base" hangingPunct="0">
      <a:spcBef>
        <a:spcPct val="30000"/>
      </a:spcBef>
      <a:spcAft>
        <a:spcPct val="0"/>
      </a:spcAft>
      <a:defRPr sz="1297" kern="1200">
        <a:solidFill>
          <a:schemeClr val="tx1"/>
        </a:solidFill>
        <a:latin typeface="Times New Roman" charset="0"/>
        <a:ea typeface="MS PGothic" pitchFamily="34" charset="-128"/>
        <a:cs typeface="+mn-cs"/>
      </a:defRPr>
    </a:lvl4pPr>
    <a:lvl5pPr marL="1821585" algn="l" rtl="0" eaLnBrk="0" fontAlgn="base" hangingPunct="0">
      <a:spcBef>
        <a:spcPct val="30000"/>
      </a:spcBef>
      <a:spcAft>
        <a:spcPct val="0"/>
      </a:spcAft>
      <a:defRPr sz="1297" kern="1200">
        <a:solidFill>
          <a:schemeClr val="tx1"/>
        </a:solidFill>
        <a:latin typeface="Times New Roman" charset="0"/>
        <a:ea typeface="MS PGothic" pitchFamily="34" charset="-128"/>
        <a:cs typeface="+mn-cs"/>
      </a:defRPr>
    </a:lvl5pPr>
    <a:lvl6pPr marL="2278557" algn="l" defTabSz="455712" rtl="0" eaLnBrk="1" latinLnBrk="0" hangingPunct="1">
      <a:defRPr sz="1297" kern="1200">
        <a:solidFill>
          <a:schemeClr val="tx1"/>
        </a:solidFill>
        <a:latin typeface="+mn-lt"/>
        <a:ea typeface="+mn-ea"/>
        <a:cs typeface="+mn-cs"/>
      </a:defRPr>
    </a:lvl6pPr>
    <a:lvl7pPr marL="2734269" algn="l" defTabSz="455712" rtl="0" eaLnBrk="1" latinLnBrk="0" hangingPunct="1">
      <a:defRPr sz="1297" kern="1200">
        <a:solidFill>
          <a:schemeClr val="tx1"/>
        </a:solidFill>
        <a:latin typeface="+mn-lt"/>
        <a:ea typeface="+mn-ea"/>
        <a:cs typeface="+mn-cs"/>
      </a:defRPr>
    </a:lvl7pPr>
    <a:lvl8pPr marL="3189980" algn="l" defTabSz="455712" rtl="0" eaLnBrk="1" latinLnBrk="0" hangingPunct="1">
      <a:defRPr sz="1297" kern="1200">
        <a:solidFill>
          <a:schemeClr val="tx1"/>
        </a:solidFill>
        <a:latin typeface="+mn-lt"/>
        <a:ea typeface="+mn-ea"/>
        <a:cs typeface="+mn-cs"/>
      </a:defRPr>
    </a:lvl8pPr>
    <a:lvl9pPr marL="3645690" algn="l" defTabSz="455712" rtl="0" eaLnBrk="1" latinLnBrk="0" hangingPunct="1">
      <a:defRPr sz="1297"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de-DE" sz="1400" dirty="0">
                <a:solidFill>
                  <a:srgbClr val="FF0000"/>
                </a:solidFill>
              </a:rPr>
              <a:t>Insbesondere wenn die Projektgruppe bereits beim TUGZ in Betreuung ist oder in einer anderen Veranstaltung ein Geschäftsmodell entwickelt hat, kann dies hier noch einmal kurz vorgestellt werden, dies ist aber optional.</a:t>
            </a:r>
            <a:endParaRPr lang="de-DE" dirty="0"/>
          </a:p>
        </p:txBody>
      </p:sp>
      <p:sp>
        <p:nvSpPr>
          <p:cNvPr id="4" name="Foliennummernplatzhalter 3"/>
          <p:cNvSpPr>
            <a:spLocks noGrp="1"/>
          </p:cNvSpPr>
          <p:nvPr>
            <p:ph type="sldNum" sz="quarter" idx="10"/>
          </p:nvPr>
        </p:nvSpPr>
        <p:spPr/>
        <p:txBody>
          <a:bodyPr/>
          <a:lstStyle/>
          <a:p>
            <a:pPr>
              <a:defRPr/>
            </a:pPr>
            <a:fld id="{93ABF2E3-1DB5-48F7-B84F-790E034851CD}" type="slidenum">
              <a:rPr lang="de-DE" smtClean="0"/>
              <a:pPr>
                <a:defRPr/>
              </a:pPr>
              <a:t>8</a:t>
            </a:fld>
            <a:endParaRPr lang="de-DE"/>
          </a:p>
        </p:txBody>
      </p:sp>
    </p:spTree>
    <p:extLst>
      <p:ext uri="{BB962C8B-B14F-4D97-AF65-F5344CB8AC3E}">
        <p14:creationId xmlns:p14="http://schemas.microsoft.com/office/powerpoint/2010/main" val="34929101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93ABF2E3-1DB5-48F7-B84F-790E034851CD}" type="slidenum">
              <a:rPr lang="de-DE" smtClean="0"/>
              <a:pPr>
                <a:defRPr/>
              </a:pPr>
              <a:t>9</a:t>
            </a:fld>
            <a:endParaRPr lang="de-DE"/>
          </a:p>
        </p:txBody>
      </p:sp>
    </p:spTree>
    <p:extLst>
      <p:ext uri="{BB962C8B-B14F-4D97-AF65-F5344CB8AC3E}">
        <p14:creationId xmlns:p14="http://schemas.microsoft.com/office/powerpoint/2010/main" val="21387780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93ABF2E3-1DB5-48F7-B84F-790E034851CD}" type="slidenum">
              <a:rPr lang="de-DE" smtClean="0"/>
              <a:pPr>
                <a:defRPr/>
              </a:pPr>
              <a:t>10</a:t>
            </a:fld>
            <a:endParaRPr lang="de-DE"/>
          </a:p>
        </p:txBody>
      </p:sp>
    </p:spTree>
    <p:extLst>
      <p:ext uri="{BB962C8B-B14F-4D97-AF65-F5344CB8AC3E}">
        <p14:creationId xmlns:p14="http://schemas.microsoft.com/office/powerpoint/2010/main" val="33368838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de-DE" sz="1400" dirty="0">
              <a:solidFill>
                <a:srgbClr val="FF0000"/>
              </a:solidFill>
            </a:endParaRPr>
          </a:p>
        </p:txBody>
      </p:sp>
      <p:sp>
        <p:nvSpPr>
          <p:cNvPr id="4" name="Foliennummernplatzhalter 3"/>
          <p:cNvSpPr>
            <a:spLocks noGrp="1"/>
          </p:cNvSpPr>
          <p:nvPr>
            <p:ph type="sldNum" sz="quarter" idx="10"/>
          </p:nvPr>
        </p:nvSpPr>
        <p:spPr/>
        <p:txBody>
          <a:bodyPr/>
          <a:lstStyle/>
          <a:p>
            <a:pPr>
              <a:defRPr/>
            </a:pPr>
            <a:fld id="{93ABF2E3-1DB5-48F7-B84F-790E034851CD}" type="slidenum">
              <a:rPr lang="de-DE" smtClean="0"/>
              <a:pPr>
                <a:defRPr/>
              </a:pPr>
              <a:t>11</a:t>
            </a:fld>
            <a:endParaRPr lang="de-DE"/>
          </a:p>
        </p:txBody>
      </p:sp>
    </p:spTree>
    <p:extLst>
      <p:ext uri="{BB962C8B-B14F-4D97-AF65-F5344CB8AC3E}">
        <p14:creationId xmlns:p14="http://schemas.microsoft.com/office/powerpoint/2010/main" val="24234935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93ABF2E3-1DB5-48F7-B84F-790E034851CD}" type="slidenum">
              <a:rPr lang="de-DE" smtClean="0"/>
              <a:pPr>
                <a:defRPr/>
              </a:pPr>
              <a:t>12</a:t>
            </a:fld>
            <a:endParaRPr lang="de-DE"/>
          </a:p>
        </p:txBody>
      </p:sp>
    </p:spTree>
    <p:extLst>
      <p:ext uri="{BB962C8B-B14F-4D97-AF65-F5344CB8AC3E}">
        <p14:creationId xmlns:p14="http://schemas.microsoft.com/office/powerpoint/2010/main" val="340088313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4.jpg"/><Relationship Id="rId2" Type="http://schemas.openxmlformats.org/officeDocument/2006/relationships/tags" Target="../tags/tag9.xml"/><Relationship Id="rId1" Type="http://schemas.openxmlformats.org/officeDocument/2006/relationships/vmlDrawing" Target="../drawings/vmlDrawing2.v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oleObject" Target="../embeddings/oleObject2.bin"/></Relationships>
</file>

<file path=ppt/slideLayouts/_rels/slideLayout10.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8.xml"/><Relationship Id="rId1" Type="http://schemas.openxmlformats.org/officeDocument/2006/relationships/vmlDrawing" Target="../drawings/vmlDrawing11.vml"/><Relationship Id="rId4" Type="http://schemas.openxmlformats.org/officeDocument/2006/relationships/oleObject" Target="../embeddings/oleObject3.bin"/></Relationships>
</file>

<file path=ppt/slideLayouts/_rels/slideLayout1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9.xml"/><Relationship Id="rId1" Type="http://schemas.openxmlformats.org/officeDocument/2006/relationships/vmlDrawing" Target="../drawings/vmlDrawing12.vml"/><Relationship Id="rId4" Type="http://schemas.openxmlformats.org/officeDocument/2006/relationships/oleObject" Target="../embeddings/oleObject4.bin"/></Relationships>
</file>

<file path=ppt/slideLayouts/_rels/slideLayout1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0.xml"/><Relationship Id="rId1" Type="http://schemas.openxmlformats.org/officeDocument/2006/relationships/vmlDrawing" Target="../drawings/vmlDrawing13.vml"/><Relationship Id="rId4" Type="http://schemas.openxmlformats.org/officeDocument/2006/relationships/oleObject" Target="../embeddings/oleObject5.bin"/></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0.xml"/><Relationship Id="rId1" Type="http://schemas.openxmlformats.org/officeDocument/2006/relationships/vmlDrawing" Target="../drawings/vmlDrawing3.vml"/><Relationship Id="rId4" Type="http://schemas.openxmlformats.org/officeDocument/2006/relationships/oleObject" Target="../embeddings/oleObject3.bin"/></Relationships>
</file>

<file path=ppt/slideLayouts/_rels/slideLayout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1.xml"/><Relationship Id="rId1" Type="http://schemas.openxmlformats.org/officeDocument/2006/relationships/vmlDrawing" Target="../drawings/vmlDrawing4.vml"/><Relationship Id="rId4" Type="http://schemas.openxmlformats.org/officeDocument/2006/relationships/oleObject" Target="../embeddings/oleObject3.bin"/></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2.xml"/><Relationship Id="rId1" Type="http://schemas.openxmlformats.org/officeDocument/2006/relationships/vmlDrawing" Target="../drawings/vmlDrawing5.vml"/><Relationship Id="rId4" Type="http://schemas.openxmlformats.org/officeDocument/2006/relationships/oleObject" Target="../embeddings/oleObject3.bin"/></Relationships>
</file>

<file path=ppt/slideLayouts/_rels/slideLayout5.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3.xml"/><Relationship Id="rId1" Type="http://schemas.openxmlformats.org/officeDocument/2006/relationships/vmlDrawing" Target="../drawings/vmlDrawing6.vml"/><Relationship Id="rId4" Type="http://schemas.openxmlformats.org/officeDocument/2006/relationships/oleObject" Target="../embeddings/oleObject3.bin"/></Relationships>
</file>

<file path=ppt/slideLayouts/_rels/slideLayout6.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4.xml"/><Relationship Id="rId1" Type="http://schemas.openxmlformats.org/officeDocument/2006/relationships/vmlDrawing" Target="../drawings/vmlDrawing7.vml"/><Relationship Id="rId4" Type="http://schemas.openxmlformats.org/officeDocument/2006/relationships/oleObject" Target="../embeddings/oleObject3.bin"/></Relationships>
</file>

<file path=ppt/slideLayouts/_rels/slideLayout7.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5.xml"/><Relationship Id="rId1" Type="http://schemas.openxmlformats.org/officeDocument/2006/relationships/vmlDrawing" Target="../drawings/vmlDrawing8.vml"/><Relationship Id="rId4" Type="http://schemas.openxmlformats.org/officeDocument/2006/relationships/oleObject" Target="../embeddings/oleObject3.bin"/></Relationships>
</file>

<file path=ppt/slideLayouts/_rels/slideLayout8.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6.xml"/><Relationship Id="rId1" Type="http://schemas.openxmlformats.org/officeDocument/2006/relationships/vmlDrawing" Target="../drawings/vmlDrawing9.vml"/><Relationship Id="rId4" Type="http://schemas.openxmlformats.org/officeDocument/2006/relationships/oleObject" Target="../embeddings/oleObject3.bin"/></Relationships>
</file>

<file path=ppt/slideLayouts/_rels/slideLayout9.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7.xml"/><Relationship Id="rId1" Type="http://schemas.openxmlformats.org/officeDocument/2006/relationships/vmlDrawing" Target="../drawings/vmlDrawing10.vml"/><Relationship Id="rId4" Type="http://schemas.openxmlformats.org/officeDocument/2006/relationships/oleObject" Target="../embeddings/oleObject3.bin"/></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00_Titelfolie">
    <p:spTree>
      <p:nvGrpSpPr>
        <p:cNvPr id="1" name=""/>
        <p:cNvGrpSpPr/>
        <p:nvPr/>
      </p:nvGrpSpPr>
      <p:grpSpPr>
        <a:xfrm>
          <a:off x="0" y="0"/>
          <a:ext cx="0" cy="0"/>
          <a:chOff x="0" y="0"/>
          <a:chExt cx="0" cy="0"/>
        </a:xfrm>
      </p:grpSpPr>
      <p:graphicFrame>
        <p:nvGraphicFramePr>
          <p:cNvPr id="4" name="Rectangle 2" hidden="1"/>
          <p:cNvGraphicFramePr>
            <a:graphicFrameLocks/>
          </p:cNvGraphicFramePr>
          <p:nvPr>
            <p:custDataLst>
              <p:tags r:id="rId2"/>
            </p:custDataLst>
          </p:nvPr>
        </p:nvGraphicFramePr>
        <p:xfrm>
          <a:off x="0" y="5"/>
          <a:ext cx="158184" cy="158717"/>
        </p:xfrm>
        <a:graphic>
          <a:graphicData uri="http://schemas.openxmlformats.org/presentationml/2006/ole">
            <mc:AlternateContent xmlns:mc="http://schemas.openxmlformats.org/markup-compatibility/2006">
              <mc:Choice xmlns:v="urn:schemas-microsoft-com:vml" Requires="v">
                <p:oleObj spid="_x0000_s44254" name="think-cell Slide" r:id="rId4" imgW="0" imgH="0" progId="TCLayout.ActiveDocument.1">
                  <p:embed/>
                </p:oleObj>
              </mc:Choice>
              <mc:Fallback>
                <p:oleObj name="think-cell Slide" r:id="rId4" imgW="0" imgH="0" progId="TCLayout.ActiveDocument.1">
                  <p:embed/>
                  <p:pic>
                    <p:nvPicPr>
                      <p:cNvPr id="0" name="AutoShape 9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5"/>
                        <a:ext cx="158184" cy="158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Rechteck 10"/>
          <p:cNvSpPr/>
          <p:nvPr userDrawn="1"/>
        </p:nvSpPr>
        <p:spPr>
          <a:xfrm>
            <a:off x="574675" y="7128000"/>
            <a:ext cx="9504000" cy="432000"/>
          </a:xfrm>
          <a:prstGeom prst="rect">
            <a:avLst/>
          </a:prstGeom>
        </p:spPr>
        <p:txBody>
          <a:bodyPr wrap="square" lIns="0" tIns="0" rIns="0" bIns="0">
            <a:noAutofit/>
          </a:bodyPr>
          <a:lstStyle/>
          <a:p>
            <a:pPr algn="ctr"/>
            <a:r>
              <a:rPr lang="de-DE" sz="1100" dirty="0">
                <a:solidFill>
                  <a:schemeClr val="tx1">
                    <a:lumMod val="65000"/>
                    <a:lumOff val="35000"/>
                  </a:schemeClr>
                </a:solidFill>
                <a:latin typeface="+mn-lt"/>
              </a:rPr>
              <a:t>Der ego.-INKUBATOR „</a:t>
            </a:r>
            <a:r>
              <a:rPr lang="de-DE" sz="1100" dirty="0" err="1">
                <a:solidFill>
                  <a:schemeClr val="tx1">
                    <a:lumMod val="65000"/>
                    <a:lumOff val="35000"/>
                  </a:schemeClr>
                </a:solidFill>
                <a:latin typeface="+mn-lt"/>
              </a:rPr>
              <a:t>Digi</a:t>
            </a:r>
            <a:r>
              <a:rPr lang="de-DE" sz="1100" dirty="0">
                <a:solidFill>
                  <a:schemeClr val="tx1">
                    <a:lumMod val="65000"/>
                    <a:lumOff val="35000"/>
                  </a:schemeClr>
                </a:solidFill>
                <a:latin typeface="+mn-lt"/>
              </a:rPr>
              <a:t> Sports Lab“ wird durch das Ministerium für Wissenschaft,</a:t>
            </a:r>
            <a:r>
              <a:rPr lang="de-DE" sz="1100" baseline="0" dirty="0">
                <a:solidFill>
                  <a:schemeClr val="tx1">
                    <a:lumMod val="65000"/>
                    <a:lumOff val="35000"/>
                  </a:schemeClr>
                </a:solidFill>
                <a:latin typeface="+mn-lt"/>
              </a:rPr>
              <a:t> </a:t>
            </a:r>
            <a:br>
              <a:rPr lang="de-DE" sz="1100" baseline="0" dirty="0">
                <a:solidFill>
                  <a:schemeClr val="tx1">
                    <a:lumMod val="65000"/>
                    <a:lumOff val="35000"/>
                  </a:schemeClr>
                </a:solidFill>
                <a:latin typeface="+mn-lt"/>
              </a:rPr>
            </a:br>
            <a:r>
              <a:rPr lang="de-DE" sz="1100" dirty="0">
                <a:solidFill>
                  <a:schemeClr val="tx1">
                    <a:lumMod val="65000"/>
                    <a:lumOff val="35000"/>
                  </a:schemeClr>
                </a:solidFill>
                <a:latin typeface="+mn-lt"/>
              </a:rPr>
              <a:t>Wirtschaft und Digitalisierung des Landes Sachsen-Anhalt mit Mitteln des Europäischen Fonds für regionale Entwicklung (EFRE) gefördert. </a:t>
            </a:r>
          </a:p>
          <a:p>
            <a:pPr algn="ctr"/>
            <a:endParaRPr lang="de-DE" sz="1100" dirty="0">
              <a:solidFill>
                <a:schemeClr val="tx1">
                  <a:lumMod val="65000"/>
                  <a:lumOff val="35000"/>
                </a:schemeClr>
              </a:solidFill>
              <a:latin typeface="+mn-lt"/>
            </a:endParaRPr>
          </a:p>
        </p:txBody>
      </p:sp>
      <p:sp>
        <p:nvSpPr>
          <p:cNvPr id="8" name="Bildplatzhalter 7"/>
          <p:cNvSpPr>
            <a:spLocks noGrp="1"/>
          </p:cNvSpPr>
          <p:nvPr>
            <p:ph type="pic" sz="quarter" idx="10" hasCustomPrompt="1"/>
          </p:nvPr>
        </p:nvSpPr>
        <p:spPr>
          <a:xfrm>
            <a:off x="574675" y="1259557"/>
            <a:ext cx="9505325" cy="3564000"/>
          </a:xfrm>
        </p:spPr>
        <p:txBody>
          <a:bodyPr anchor="b" anchorCtr="0">
            <a:noAutofit/>
          </a:bodyPr>
          <a:lstStyle>
            <a:lvl1pPr marL="0" indent="0" algn="ctr">
              <a:buNone/>
              <a:defRPr sz="1400" baseline="0">
                <a:solidFill>
                  <a:schemeClr val="bg1">
                    <a:lumMod val="50000"/>
                  </a:schemeClr>
                </a:solidFill>
                <a:sym typeface="Wingdings" panose="05000000000000000000" pitchFamily="2" charset="2"/>
              </a:defRPr>
            </a:lvl1pPr>
          </a:lstStyle>
          <a:p>
            <a:r>
              <a:rPr lang="de-DE" dirty="0"/>
              <a:t>PROJEKTBILD HIER EINFÜGEN</a:t>
            </a:r>
          </a:p>
        </p:txBody>
      </p:sp>
      <p:sp>
        <p:nvSpPr>
          <p:cNvPr id="9" name="Rechteck 8"/>
          <p:cNvSpPr/>
          <p:nvPr userDrawn="1"/>
        </p:nvSpPr>
        <p:spPr>
          <a:xfrm>
            <a:off x="4691050" y="6242602"/>
            <a:ext cx="1856374" cy="68487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Titel 17"/>
          <p:cNvSpPr>
            <a:spLocks noGrp="1"/>
          </p:cNvSpPr>
          <p:nvPr>
            <p:ph type="title" hasCustomPrompt="1"/>
          </p:nvPr>
        </p:nvSpPr>
        <p:spPr>
          <a:xfrm>
            <a:off x="0" y="4824000"/>
            <a:ext cx="10655300" cy="1296000"/>
          </a:xfrm>
        </p:spPr>
        <p:txBody>
          <a:bodyPr rIns="576000"/>
          <a:lstStyle>
            <a:lvl1pPr algn="ctr">
              <a:defRPr baseline="0"/>
            </a:lvl1pPr>
          </a:lstStyle>
          <a:p>
            <a:r>
              <a:rPr lang="de-DE" dirty="0"/>
              <a:t>Titel und Untertitel hier einfügen</a:t>
            </a:r>
          </a:p>
        </p:txBody>
      </p:sp>
      <p:grpSp>
        <p:nvGrpSpPr>
          <p:cNvPr id="5" name="Gruppieren 4">
            <a:extLst>
              <a:ext uri="{FF2B5EF4-FFF2-40B4-BE49-F238E27FC236}">
                <a16:creationId xmlns:a16="http://schemas.microsoft.com/office/drawing/2014/main" id="{18F75ECF-F66C-4259-BA97-CB3EAEA15D29}"/>
              </a:ext>
            </a:extLst>
          </p:cNvPr>
          <p:cNvGrpSpPr/>
          <p:nvPr userDrawn="1"/>
        </p:nvGrpSpPr>
        <p:grpSpPr>
          <a:xfrm>
            <a:off x="576001" y="0"/>
            <a:ext cx="4391608" cy="972000"/>
            <a:chOff x="576001" y="0"/>
            <a:chExt cx="4391608" cy="972000"/>
          </a:xfrm>
        </p:grpSpPr>
        <p:pic>
          <p:nvPicPr>
            <p:cNvPr id="13" name="Grafik 12"/>
            <p:cNvPicPr>
              <a:picLocks noChangeAspect="1"/>
            </p:cNvPicPr>
            <p:nvPr userDrawn="1"/>
          </p:nvPicPr>
          <p:blipFill rotWithShape="1">
            <a:blip r:embed="rId5">
              <a:extLst>
                <a:ext uri="{28A0092B-C50C-407E-A947-70E740481C1C}">
                  <a14:useLocalDpi xmlns:a14="http://schemas.microsoft.com/office/drawing/2010/main" val="0"/>
                </a:ext>
              </a:extLst>
            </a:blip>
            <a:srcRect r="53471"/>
            <a:stretch/>
          </p:blipFill>
          <p:spPr>
            <a:xfrm>
              <a:off x="576001" y="0"/>
              <a:ext cx="1943338" cy="972000"/>
            </a:xfrm>
            <a:prstGeom prst="rect">
              <a:avLst/>
            </a:prstGeom>
          </p:spPr>
        </p:pic>
        <p:pic>
          <p:nvPicPr>
            <p:cNvPr id="3" name="Grafik 2">
              <a:extLst>
                <a:ext uri="{FF2B5EF4-FFF2-40B4-BE49-F238E27FC236}">
                  <a16:creationId xmlns:a16="http://schemas.microsoft.com/office/drawing/2014/main" id="{2883C09B-A597-408A-AE05-A0ACFB8AB317}"/>
                </a:ext>
              </a:extLst>
            </p:cNvPr>
            <p:cNvPicPr>
              <a:picLocks/>
            </p:cNvPicPr>
            <p:nvPr userDrawn="1"/>
          </p:nvPicPr>
          <p:blipFill>
            <a:blip r:embed="rId6"/>
            <a:stretch>
              <a:fillRect/>
            </a:stretch>
          </p:blipFill>
          <p:spPr>
            <a:xfrm>
              <a:off x="2519336" y="130214"/>
              <a:ext cx="2448273" cy="724137"/>
            </a:xfrm>
            <a:prstGeom prst="rect">
              <a:avLst/>
            </a:prstGeom>
          </p:spPr>
        </p:pic>
      </p:grpSp>
      <p:pic>
        <p:nvPicPr>
          <p:cNvPr id="7" name="Grafik 6">
            <a:extLst>
              <a:ext uri="{FF2B5EF4-FFF2-40B4-BE49-F238E27FC236}">
                <a16:creationId xmlns:a16="http://schemas.microsoft.com/office/drawing/2014/main" id="{E23E59C0-0869-4F4D-8568-DD91B780E993}"/>
              </a:ext>
            </a:extLst>
          </p:cNvPr>
          <p:cNvPicPr>
            <a:picLocks noChangeAspect="1"/>
          </p:cNvPicPr>
          <p:nvPr userDrawn="1"/>
        </p:nvPicPr>
        <p:blipFill rotWithShape="1">
          <a:blip r:embed="rId7"/>
          <a:srcRect t="6497" b="32558"/>
          <a:stretch/>
        </p:blipFill>
        <p:spPr>
          <a:xfrm>
            <a:off x="2879378" y="6181301"/>
            <a:ext cx="4335109" cy="885398"/>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Die Dokumentation">
    <p:spTree>
      <p:nvGrpSpPr>
        <p:cNvPr id="1" name=""/>
        <p:cNvGrpSpPr/>
        <p:nvPr/>
      </p:nvGrpSpPr>
      <p:grpSpPr>
        <a:xfrm>
          <a:off x="0" y="0"/>
          <a:ext cx="0" cy="0"/>
          <a:chOff x="0" y="0"/>
          <a:chExt cx="0" cy="0"/>
        </a:xfrm>
      </p:grpSpPr>
      <p:graphicFrame>
        <p:nvGraphicFramePr>
          <p:cNvPr id="4" name="Rectangle 2" hidden="1"/>
          <p:cNvGraphicFramePr>
            <a:graphicFrameLocks/>
          </p:cNvGraphicFramePr>
          <p:nvPr>
            <p:custDataLst>
              <p:tags r:id="rId2"/>
            </p:custDataLst>
          </p:nvPr>
        </p:nvGraphicFramePr>
        <p:xfrm>
          <a:off x="0" y="5"/>
          <a:ext cx="158184" cy="158717"/>
        </p:xfrm>
        <a:graphic>
          <a:graphicData uri="http://schemas.openxmlformats.org/presentationml/2006/ole">
            <mc:AlternateContent xmlns:mc="http://schemas.openxmlformats.org/markup-compatibility/2006">
              <mc:Choice xmlns:v="urn:schemas-microsoft-com:vml" Requires="v">
                <p:oleObj spid="_x0000_s59412" name="think-cell Slide" r:id="rId4" imgW="0" imgH="0" progId="TCLayout.ActiveDocument.1">
                  <p:embed/>
                </p:oleObj>
              </mc:Choice>
              <mc:Fallback>
                <p:oleObj name="think-cell Slide" r:id="rId4" imgW="0" imgH="0" progId="TCLayout.ActiveDocument.1">
                  <p:embed/>
                  <p:pic>
                    <p:nvPicPr>
                      <p:cNvPr id="4" name="Rectangle 2"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5"/>
                        <a:ext cx="158184" cy="158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 name="Titel 5"/>
          <p:cNvSpPr>
            <a:spLocks noGrp="1"/>
          </p:cNvSpPr>
          <p:nvPr>
            <p:ph type="title" hasCustomPrompt="1"/>
          </p:nvPr>
        </p:nvSpPr>
        <p:spPr>
          <a:xfrm>
            <a:off x="0" y="1008000"/>
            <a:ext cx="10655300" cy="468000"/>
          </a:xfrm>
        </p:spPr>
        <p:txBody>
          <a:bodyPr>
            <a:normAutofit/>
          </a:bodyPr>
          <a:lstStyle>
            <a:lvl1pPr>
              <a:defRPr/>
            </a:lvl1pPr>
          </a:lstStyle>
          <a:p>
            <a:r>
              <a:rPr lang="de-DE" dirty="0"/>
              <a:t>Die Dokumentation</a:t>
            </a:r>
          </a:p>
        </p:txBody>
      </p:sp>
      <p:sp>
        <p:nvSpPr>
          <p:cNvPr id="5" name="Bildplatzhalter 4"/>
          <p:cNvSpPr>
            <a:spLocks noGrp="1"/>
          </p:cNvSpPr>
          <p:nvPr>
            <p:ph type="pic" sz="quarter" idx="17" hasCustomPrompt="1"/>
          </p:nvPr>
        </p:nvSpPr>
        <p:spPr>
          <a:xfrm>
            <a:off x="1583650" y="1584000"/>
            <a:ext cx="7488000" cy="5616000"/>
          </a:xfrm>
          <a:solidFill>
            <a:schemeClr val="bg2"/>
          </a:solidFill>
        </p:spPr>
        <p:txBody>
          <a:bodyPr anchor="ctr" anchorCtr="0"/>
          <a:lstStyle>
            <a:lvl1pPr marL="125365" indent="0" algn="ctr">
              <a:buNone/>
              <a:defRPr sz="4200" baseline="0">
                <a:solidFill>
                  <a:schemeClr val="bg1"/>
                </a:solidFill>
              </a:defRPr>
            </a:lvl1pPr>
          </a:lstStyle>
          <a:p>
            <a:r>
              <a:rPr lang="de-DE" dirty="0"/>
              <a:t>Zeichnung/Foto/Rendering</a:t>
            </a:r>
          </a:p>
        </p:txBody>
      </p:sp>
      <p:sp>
        <p:nvSpPr>
          <p:cNvPr id="17" name="Datumsplatzhalter 16"/>
          <p:cNvSpPr>
            <a:spLocks noGrp="1"/>
          </p:cNvSpPr>
          <p:nvPr>
            <p:ph type="dt" sz="half" idx="18"/>
          </p:nvPr>
        </p:nvSpPr>
        <p:spPr/>
        <p:txBody>
          <a:bodyPr/>
          <a:lstStyle/>
          <a:p>
            <a:pPr>
              <a:defRPr/>
            </a:pPr>
            <a:r>
              <a:rPr lang="de-DE"/>
              <a:t>Magdeburg | </a:t>
            </a:r>
            <a:fld id="{4860668C-1425-4FFE-849D-CF801F981B72}" type="datetime1">
              <a:rPr lang="de-DE" smtClean="0"/>
              <a:t>06.05.2025</a:t>
            </a:fld>
            <a:endParaRPr dirty="0"/>
          </a:p>
        </p:txBody>
      </p:sp>
      <p:sp>
        <p:nvSpPr>
          <p:cNvPr id="18" name="Fußzeilenplatzhalter 17"/>
          <p:cNvSpPr>
            <a:spLocks noGrp="1"/>
          </p:cNvSpPr>
          <p:nvPr>
            <p:ph type="ftr" sz="quarter" idx="19"/>
          </p:nvPr>
        </p:nvSpPr>
        <p:spPr/>
        <p:txBody>
          <a:bodyPr/>
          <a:lstStyle/>
          <a:p>
            <a:pPr>
              <a:defRPr/>
            </a:pPr>
            <a:r>
              <a:rPr lang="it-IT" dirty="0"/>
              <a:t>Digi Sports Lab </a:t>
            </a:r>
            <a:r>
              <a:rPr lang="de-DE" dirty="0" err="1"/>
              <a:t>ego</a:t>
            </a:r>
            <a:r>
              <a:rPr lang="de-DE" dirty="0"/>
              <a:t>.-INKUBATOR</a:t>
            </a:r>
          </a:p>
        </p:txBody>
      </p:sp>
      <p:sp>
        <p:nvSpPr>
          <p:cNvPr id="19" name="Foliennummernplatzhalter 18"/>
          <p:cNvSpPr>
            <a:spLocks noGrp="1"/>
          </p:cNvSpPr>
          <p:nvPr>
            <p:ph type="sldNum" sz="quarter" idx="20"/>
          </p:nvPr>
        </p:nvSpPr>
        <p:spPr/>
        <p:txBody>
          <a:bodyPr/>
          <a:lstStyle/>
          <a:p>
            <a:pPr>
              <a:defRPr/>
            </a:pPr>
            <a:fld id="{65FDB2CE-DEDC-46F3-ADBE-B1DC1DB4F4EA}" type="slidenum">
              <a:rPr lang="de-DE" smtClean="0"/>
              <a:pPr>
                <a:defRPr/>
              </a:pPr>
              <a:t>‹Nr.›</a:t>
            </a:fld>
            <a:endParaRPr lang="de-DE" dirty="0"/>
          </a:p>
        </p:txBody>
      </p:sp>
    </p:spTree>
    <p:extLst>
      <p:ext uri="{BB962C8B-B14F-4D97-AF65-F5344CB8AC3E}">
        <p14:creationId xmlns:p14="http://schemas.microsoft.com/office/powerpoint/2010/main" val="32793493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Nur Titel">
    <p:spTree>
      <p:nvGrpSpPr>
        <p:cNvPr id="1" name=""/>
        <p:cNvGrpSpPr/>
        <p:nvPr/>
      </p:nvGrpSpPr>
      <p:grpSpPr>
        <a:xfrm>
          <a:off x="0" y="0"/>
          <a:ext cx="0" cy="0"/>
          <a:chOff x="0" y="0"/>
          <a:chExt cx="0" cy="0"/>
        </a:xfrm>
      </p:grpSpPr>
      <p:graphicFrame>
        <p:nvGraphicFramePr>
          <p:cNvPr id="3" name="Rectangle 2" hidden="1"/>
          <p:cNvGraphicFramePr>
            <a:graphicFrameLocks/>
          </p:cNvGraphicFramePr>
          <p:nvPr>
            <p:custDataLst>
              <p:tags r:id="rId2"/>
            </p:custDataLst>
          </p:nvPr>
        </p:nvGraphicFramePr>
        <p:xfrm>
          <a:off x="0" y="5"/>
          <a:ext cx="158184" cy="158717"/>
        </p:xfrm>
        <a:graphic>
          <a:graphicData uri="http://schemas.openxmlformats.org/presentationml/2006/ole">
            <mc:AlternateContent xmlns:mc="http://schemas.openxmlformats.org/markup-compatibility/2006">
              <mc:Choice xmlns:v="urn:schemas-microsoft-com:vml" Requires="v">
                <p:oleObj spid="_x0000_s49371" name="think-cell Slide" r:id="rId4" imgW="0" imgH="0" progId="TCLayout.ActiveDocument.1">
                  <p:embed/>
                </p:oleObj>
              </mc:Choice>
              <mc:Fallback>
                <p:oleObj name="think-cell Slide" r:id="rId4" imgW="0" imgH="0" progId="TCLayout.ActiveDocument.1">
                  <p:embed/>
                  <p:pic>
                    <p:nvPicPr>
                      <p:cNvPr id="0" name="AutoShape 9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5"/>
                        <a:ext cx="158184" cy="158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Titel 9"/>
          <p:cNvSpPr>
            <a:spLocks noGrp="1"/>
          </p:cNvSpPr>
          <p:nvPr>
            <p:ph type="title"/>
          </p:nvPr>
        </p:nvSpPr>
        <p:spPr/>
        <p:txBody>
          <a:bodyPr/>
          <a:lstStyle/>
          <a:p>
            <a:r>
              <a:rPr lang="de-DE"/>
              <a:t>Titelmasterformat durch Klicken bearbeiten</a:t>
            </a:r>
          </a:p>
        </p:txBody>
      </p:sp>
      <p:sp>
        <p:nvSpPr>
          <p:cNvPr id="2" name="Datumsplatzhalter 1">
            <a:extLst>
              <a:ext uri="{FF2B5EF4-FFF2-40B4-BE49-F238E27FC236}">
                <a16:creationId xmlns:a16="http://schemas.microsoft.com/office/drawing/2014/main" id="{6A7FE2D7-CA2A-4B1F-A2AE-A0E1F9BA3233}"/>
              </a:ext>
            </a:extLst>
          </p:cNvPr>
          <p:cNvSpPr>
            <a:spLocks noGrp="1"/>
          </p:cNvSpPr>
          <p:nvPr>
            <p:ph type="dt" sz="half" idx="10"/>
          </p:nvPr>
        </p:nvSpPr>
        <p:spPr/>
        <p:txBody>
          <a:bodyPr/>
          <a:lstStyle/>
          <a:p>
            <a:pPr>
              <a:defRPr/>
            </a:pPr>
            <a:r>
              <a:rPr lang="de-DE"/>
              <a:t>Magdeburg | </a:t>
            </a:r>
            <a:fld id="{4860668C-1425-4FFE-849D-CF801F981B72}" type="datetime1">
              <a:rPr lang="de-DE" smtClean="0"/>
              <a:t>06.05.2025</a:t>
            </a:fld>
            <a:endParaRPr dirty="0"/>
          </a:p>
        </p:txBody>
      </p:sp>
      <p:sp>
        <p:nvSpPr>
          <p:cNvPr id="4" name="Fußzeilenplatzhalter 3">
            <a:extLst>
              <a:ext uri="{FF2B5EF4-FFF2-40B4-BE49-F238E27FC236}">
                <a16:creationId xmlns:a16="http://schemas.microsoft.com/office/drawing/2014/main" id="{9CC55160-163B-438B-AF43-9B4354A53C56}"/>
              </a:ext>
            </a:extLst>
          </p:cNvPr>
          <p:cNvSpPr>
            <a:spLocks noGrp="1"/>
          </p:cNvSpPr>
          <p:nvPr>
            <p:ph type="ftr" sz="quarter" idx="11"/>
          </p:nvPr>
        </p:nvSpPr>
        <p:spPr/>
        <p:txBody>
          <a:bodyPr/>
          <a:lstStyle/>
          <a:p>
            <a:pPr>
              <a:defRPr/>
            </a:pPr>
            <a:r>
              <a:rPr lang="it-IT"/>
              <a:t>Digi Sports Lab ego.-INKUBATOR</a:t>
            </a:r>
            <a:endParaRPr lang="de-DE" dirty="0"/>
          </a:p>
        </p:txBody>
      </p:sp>
      <p:sp>
        <p:nvSpPr>
          <p:cNvPr id="5" name="Foliennummernplatzhalter 4">
            <a:extLst>
              <a:ext uri="{FF2B5EF4-FFF2-40B4-BE49-F238E27FC236}">
                <a16:creationId xmlns:a16="http://schemas.microsoft.com/office/drawing/2014/main" id="{68957587-46D8-47D7-AD75-6AA2AD8C2108}"/>
              </a:ext>
            </a:extLst>
          </p:cNvPr>
          <p:cNvSpPr>
            <a:spLocks noGrp="1"/>
          </p:cNvSpPr>
          <p:nvPr>
            <p:ph type="sldNum" sz="quarter" idx="12"/>
          </p:nvPr>
        </p:nvSpPr>
        <p:spPr/>
        <p:txBody>
          <a:bodyPr/>
          <a:lstStyle/>
          <a:p>
            <a:pPr>
              <a:defRPr/>
            </a:pPr>
            <a:fld id="{65FDB2CE-DEDC-46F3-ADBE-B1DC1DB4F4EA}" type="slidenum">
              <a:rPr lang="de-DE" smtClean="0"/>
              <a:pPr>
                <a:defRPr/>
              </a:pPr>
              <a:t>‹Nr.›</a:t>
            </a:fld>
            <a:endParaRPr lang="de-DE"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sp>
        <p:nvSpPr>
          <p:cNvPr id="19" name="Rechteck 18"/>
          <p:cNvSpPr/>
          <p:nvPr userDrawn="1"/>
        </p:nvSpPr>
        <p:spPr>
          <a:xfrm>
            <a:off x="0" y="0"/>
            <a:ext cx="10655300" cy="7559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de-DE"/>
          </a:p>
        </p:txBody>
      </p:sp>
      <p:graphicFrame>
        <p:nvGraphicFramePr>
          <p:cNvPr id="2" name="Rectangle 2" hidden="1"/>
          <p:cNvGraphicFramePr>
            <a:graphicFrameLocks/>
          </p:cNvGraphicFramePr>
          <p:nvPr>
            <p:custDataLst>
              <p:tags r:id="rId2"/>
            </p:custDataLst>
          </p:nvPr>
        </p:nvGraphicFramePr>
        <p:xfrm>
          <a:off x="0" y="5"/>
          <a:ext cx="158184" cy="158717"/>
        </p:xfrm>
        <a:graphic>
          <a:graphicData uri="http://schemas.openxmlformats.org/presentationml/2006/ole">
            <mc:AlternateContent xmlns:mc="http://schemas.openxmlformats.org/markup-compatibility/2006">
              <mc:Choice xmlns:v="urn:schemas-microsoft-com:vml" Requires="v">
                <p:oleObj spid="_x0000_s50394" name="think-cell Slide" r:id="rId4" imgW="0" imgH="0" progId="TCLayout.ActiveDocument.1">
                  <p:embed/>
                </p:oleObj>
              </mc:Choice>
              <mc:Fallback>
                <p:oleObj name="think-cell Slide" r:id="rId4" imgW="0" imgH="0" progId="TCLayout.ActiveDocument.1">
                  <p:embed/>
                  <p:pic>
                    <p:nvPicPr>
                      <p:cNvPr id="0" name="AutoShape 90"/>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5"/>
                        <a:ext cx="158184" cy="158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Datumsplatzhalter 5"/>
          <p:cNvSpPr>
            <a:spLocks noGrp="1"/>
          </p:cNvSpPr>
          <p:nvPr>
            <p:ph type="dt" sz="half" idx="10"/>
          </p:nvPr>
        </p:nvSpPr>
        <p:spPr/>
        <p:txBody>
          <a:bodyPr/>
          <a:lstStyle>
            <a:lvl1pPr>
              <a:defRPr>
                <a:solidFill>
                  <a:schemeClr val="bg1">
                    <a:lumMod val="65000"/>
                  </a:schemeClr>
                </a:solidFill>
              </a:defRPr>
            </a:lvl1pPr>
          </a:lstStyle>
          <a:p>
            <a:pPr>
              <a:defRPr/>
            </a:pPr>
            <a:r>
              <a:rPr lang="de-DE"/>
              <a:t>Magdeburg | </a:t>
            </a:r>
            <a:fld id="{4860668C-1425-4FFE-849D-CF801F981B72}" type="datetime1">
              <a:rPr lang="de-DE" smtClean="0"/>
              <a:pPr>
                <a:defRPr/>
              </a:pPr>
              <a:t>06.05.2025</a:t>
            </a:fld>
            <a:endParaRPr dirty="0"/>
          </a:p>
        </p:txBody>
      </p:sp>
      <p:sp>
        <p:nvSpPr>
          <p:cNvPr id="7" name="Fußzeilenplatzhalter 6"/>
          <p:cNvSpPr>
            <a:spLocks noGrp="1"/>
          </p:cNvSpPr>
          <p:nvPr>
            <p:ph type="ftr" sz="quarter" idx="11"/>
          </p:nvPr>
        </p:nvSpPr>
        <p:spPr/>
        <p:txBody>
          <a:bodyPr/>
          <a:lstStyle>
            <a:lvl1pPr>
              <a:defRPr>
                <a:solidFill>
                  <a:schemeClr val="bg1">
                    <a:lumMod val="65000"/>
                  </a:schemeClr>
                </a:solidFill>
              </a:defRPr>
            </a:lvl1pPr>
          </a:lstStyle>
          <a:p>
            <a:pPr>
              <a:defRPr/>
            </a:pPr>
            <a:r>
              <a:rPr lang="it-IT" dirty="0"/>
              <a:t>Digi Sports Lab </a:t>
            </a:r>
            <a:r>
              <a:rPr lang="de-DE" dirty="0" err="1"/>
              <a:t>ego</a:t>
            </a:r>
            <a:r>
              <a:rPr lang="de-DE" dirty="0"/>
              <a:t>.-INKUBATOR</a:t>
            </a:r>
          </a:p>
        </p:txBody>
      </p:sp>
      <p:sp>
        <p:nvSpPr>
          <p:cNvPr id="8" name="Foliennummernplatzhalter 7"/>
          <p:cNvSpPr>
            <a:spLocks noGrp="1"/>
          </p:cNvSpPr>
          <p:nvPr>
            <p:ph type="sldNum" sz="quarter" idx="12"/>
          </p:nvPr>
        </p:nvSpPr>
        <p:spPr/>
        <p:txBody>
          <a:bodyPr/>
          <a:lstStyle>
            <a:lvl1pPr>
              <a:defRPr>
                <a:solidFill>
                  <a:schemeClr val="bg1">
                    <a:lumMod val="65000"/>
                  </a:schemeClr>
                </a:solidFill>
              </a:defRPr>
            </a:lvl1pPr>
          </a:lstStyle>
          <a:p>
            <a:pPr>
              <a:defRPr/>
            </a:pPr>
            <a:fld id="{65FDB2CE-DEDC-46F3-ADBE-B1DC1DB4F4EA}" type="slidenum">
              <a:rPr lang="de-DE" smtClean="0"/>
              <a:pPr>
                <a:defRPr/>
              </a:pPr>
              <a:t>‹Nr.›</a:t>
            </a:fld>
            <a:endParaRPr lang="de-DE"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0_Titel und Inhalt">
    <p:spTree>
      <p:nvGrpSpPr>
        <p:cNvPr id="1" name=""/>
        <p:cNvGrpSpPr/>
        <p:nvPr/>
      </p:nvGrpSpPr>
      <p:grpSpPr>
        <a:xfrm>
          <a:off x="0" y="0"/>
          <a:ext cx="0" cy="0"/>
          <a:chOff x="0" y="0"/>
          <a:chExt cx="0" cy="0"/>
        </a:xfrm>
      </p:grpSpPr>
      <p:graphicFrame>
        <p:nvGraphicFramePr>
          <p:cNvPr id="4" name="Rectangle 2" hidden="1"/>
          <p:cNvGraphicFramePr>
            <a:graphicFrameLocks/>
          </p:cNvGraphicFramePr>
          <p:nvPr>
            <p:custDataLst>
              <p:tags r:id="rId2"/>
            </p:custDataLst>
          </p:nvPr>
        </p:nvGraphicFramePr>
        <p:xfrm>
          <a:off x="0" y="5"/>
          <a:ext cx="158184" cy="158717"/>
        </p:xfrm>
        <a:graphic>
          <a:graphicData uri="http://schemas.openxmlformats.org/presentationml/2006/ole">
            <mc:AlternateContent xmlns:mc="http://schemas.openxmlformats.org/markup-compatibility/2006">
              <mc:Choice xmlns:v="urn:schemas-microsoft-com:vml" Requires="v">
                <p:oleObj spid="_x0000_s45277" name="think-cell Slide" r:id="rId4" imgW="0" imgH="0" progId="TCLayout.ActiveDocument.1">
                  <p:embed/>
                </p:oleObj>
              </mc:Choice>
              <mc:Fallback>
                <p:oleObj name="think-cell Slide" r:id="rId4" imgW="0" imgH="0" progId="TCLayout.ActiveDocument.1">
                  <p:embed/>
                  <p:pic>
                    <p:nvPicPr>
                      <p:cNvPr id="0" name="AutoShape 92"/>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5"/>
                        <a:ext cx="158184" cy="158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Inhaltsplatzhalter 2"/>
          <p:cNvSpPr>
            <a:spLocks noGrp="1"/>
          </p:cNvSpPr>
          <p:nvPr>
            <p:ph idx="1"/>
          </p:nvPr>
        </p:nvSpPr>
        <p:spPr/>
        <p:txBody>
          <a:bodyPr/>
          <a:lstStyle>
            <a:lvl1pPr>
              <a:spcAft>
                <a:spcPts val="600"/>
              </a:spcAft>
              <a:defRPr/>
            </a:lvl1pPr>
            <a:lvl2pPr>
              <a:spcBef>
                <a:spcPts val="0"/>
              </a:spcBef>
              <a:defRPr/>
            </a:lvl2p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7" name="Titel 6"/>
          <p:cNvSpPr>
            <a:spLocks noGrp="1"/>
          </p:cNvSpPr>
          <p:nvPr>
            <p:ph type="title"/>
          </p:nvPr>
        </p:nvSpPr>
        <p:spPr/>
        <p:txBody>
          <a:bodyPr/>
          <a:lstStyle/>
          <a:p>
            <a:r>
              <a:rPr lang="de-DE" dirty="0"/>
              <a:t>Titelmasterformat durch Klicken bearbeiten</a:t>
            </a:r>
          </a:p>
        </p:txBody>
      </p:sp>
      <p:sp>
        <p:nvSpPr>
          <p:cNvPr id="11" name="Datumsplatzhalter 10"/>
          <p:cNvSpPr>
            <a:spLocks noGrp="1"/>
          </p:cNvSpPr>
          <p:nvPr>
            <p:ph type="dt" sz="half" idx="10"/>
          </p:nvPr>
        </p:nvSpPr>
        <p:spPr/>
        <p:txBody>
          <a:bodyPr/>
          <a:lstStyle/>
          <a:p>
            <a:pPr>
              <a:defRPr/>
            </a:pPr>
            <a:r>
              <a:rPr lang="de-DE"/>
              <a:t>Magdeburg | </a:t>
            </a:r>
            <a:fld id="{4860668C-1425-4FFE-849D-CF801F981B72}" type="datetime1">
              <a:rPr lang="de-DE" smtClean="0"/>
              <a:t>06.05.2025</a:t>
            </a:fld>
            <a:endParaRPr dirty="0"/>
          </a:p>
        </p:txBody>
      </p:sp>
      <p:sp>
        <p:nvSpPr>
          <p:cNvPr id="12" name="Fußzeilenplatzhalter 11"/>
          <p:cNvSpPr>
            <a:spLocks noGrp="1"/>
          </p:cNvSpPr>
          <p:nvPr>
            <p:ph type="ftr" sz="quarter" idx="11"/>
          </p:nvPr>
        </p:nvSpPr>
        <p:spPr/>
        <p:txBody>
          <a:bodyPr/>
          <a:lstStyle/>
          <a:p>
            <a:pPr>
              <a:defRPr/>
            </a:pPr>
            <a:r>
              <a:rPr lang="it-IT" dirty="0"/>
              <a:t>Digi Sports Lab ego.-INKUBATOR</a:t>
            </a:r>
            <a:endParaRPr lang="de-DE" dirty="0"/>
          </a:p>
        </p:txBody>
      </p:sp>
      <p:sp>
        <p:nvSpPr>
          <p:cNvPr id="13" name="Foliennummernplatzhalter 12"/>
          <p:cNvSpPr>
            <a:spLocks noGrp="1"/>
          </p:cNvSpPr>
          <p:nvPr>
            <p:ph type="sldNum" sz="quarter" idx="12"/>
          </p:nvPr>
        </p:nvSpPr>
        <p:spPr/>
        <p:txBody>
          <a:bodyPr/>
          <a:lstStyle/>
          <a:p>
            <a:pPr>
              <a:defRPr/>
            </a:pPr>
            <a:fld id="{65FDB2CE-DEDC-46F3-ADBE-B1DC1DB4F4EA}" type="slidenum">
              <a:rPr lang="de-DE" smtClean="0"/>
              <a:pPr>
                <a:defRPr/>
              </a:pPr>
              <a:t>‹Nr.›</a:t>
            </a:fld>
            <a:endParaRPr lang="de-DE"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Das Team">
    <p:spTree>
      <p:nvGrpSpPr>
        <p:cNvPr id="1" name=""/>
        <p:cNvGrpSpPr/>
        <p:nvPr/>
      </p:nvGrpSpPr>
      <p:grpSpPr>
        <a:xfrm>
          <a:off x="0" y="0"/>
          <a:ext cx="0" cy="0"/>
          <a:chOff x="0" y="0"/>
          <a:chExt cx="0" cy="0"/>
        </a:xfrm>
      </p:grpSpPr>
      <p:graphicFrame>
        <p:nvGraphicFramePr>
          <p:cNvPr id="4" name="Rectangle 2" hidden="1"/>
          <p:cNvGraphicFramePr>
            <a:graphicFrameLocks/>
          </p:cNvGraphicFramePr>
          <p:nvPr>
            <p:custDataLst>
              <p:tags r:id="rId2"/>
            </p:custDataLst>
          </p:nvPr>
        </p:nvGraphicFramePr>
        <p:xfrm>
          <a:off x="0" y="5"/>
          <a:ext cx="158184" cy="158717"/>
        </p:xfrm>
        <a:graphic>
          <a:graphicData uri="http://schemas.openxmlformats.org/presentationml/2006/ole">
            <mc:AlternateContent xmlns:mc="http://schemas.openxmlformats.org/markup-compatibility/2006">
              <mc:Choice xmlns:v="urn:schemas-microsoft-com:vml" Requires="v">
                <p:oleObj spid="_x0000_s52262" name="think-cell Slide" r:id="rId4" imgW="0" imgH="0" progId="TCLayout.ActiveDocument.1">
                  <p:embed/>
                </p:oleObj>
              </mc:Choice>
              <mc:Fallback>
                <p:oleObj name="think-cell Slide" r:id="rId4" imgW="0" imgH="0" progId="TCLayout.ActiveDocument.1">
                  <p:embed/>
                  <p:pic>
                    <p:nvPicPr>
                      <p:cNvPr id="4" name="Rectangle 2"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5"/>
                        <a:ext cx="158184" cy="158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itel 6"/>
          <p:cNvSpPr>
            <a:spLocks noGrp="1"/>
          </p:cNvSpPr>
          <p:nvPr>
            <p:ph type="title" hasCustomPrompt="1"/>
          </p:nvPr>
        </p:nvSpPr>
        <p:spPr/>
        <p:txBody>
          <a:bodyPr/>
          <a:lstStyle/>
          <a:p>
            <a:r>
              <a:rPr lang="de-DE" dirty="0"/>
              <a:t>Das Team</a:t>
            </a:r>
          </a:p>
        </p:txBody>
      </p:sp>
      <p:sp>
        <p:nvSpPr>
          <p:cNvPr id="8" name="Bildplatzhalter 8"/>
          <p:cNvSpPr>
            <a:spLocks noGrp="1"/>
          </p:cNvSpPr>
          <p:nvPr>
            <p:ph type="pic" sz="quarter" idx="13" hasCustomPrompt="1"/>
          </p:nvPr>
        </p:nvSpPr>
        <p:spPr>
          <a:xfrm>
            <a:off x="576000" y="2016000"/>
            <a:ext cx="2448000" cy="1836000"/>
          </a:xfrm>
          <a:solidFill>
            <a:schemeClr val="bg2"/>
          </a:solidFill>
        </p:spPr>
        <p:txBody>
          <a:bodyPr anchor="ctr" anchorCtr="0"/>
          <a:lstStyle>
            <a:lvl1pPr marL="125365" indent="0" algn="ctr">
              <a:buNone/>
              <a:defRPr/>
            </a:lvl1pPr>
          </a:lstStyle>
          <a:p>
            <a:r>
              <a:rPr lang="de-DE" dirty="0"/>
              <a:t>Foto</a:t>
            </a:r>
          </a:p>
        </p:txBody>
      </p:sp>
      <p:sp>
        <p:nvSpPr>
          <p:cNvPr id="10" name="Bildplatzhalter 8"/>
          <p:cNvSpPr>
            <a:spLocks noGrp="1"/>
          </p:cNvSpPr>
          <p:nvPr>
            <p:ph type="pic" sz="quarter" idx="15" hasCustomPrompt="1"/>
          </p:nvPr>
        </p:nvSpPr>
        <p:spPr>
          <a:xfrm>
            <a:off x="576000" y="4248000"/>
            <a:ext cx="2448000" cy="1836000"/>
          </a:xfrm>
          <a:solidFill>
            <a:schemeClr val="bg2"/>
          </a:solidFill>
        </p:spPr>
        <p:txBody>
          <a:bodyPr anchor="ctr" anchorCtr="0"/>
          <a:lstStyle>
            <a:lvl1pPr marL="125365" indent="0" algn="ctr">
              <a:buNone/>
              <a:defRPr/>
            </a:lvl1pPr>
          </a:lstStyle>
          <a:p>
            <a:r>
              <a:rPr lang="de-DE" dirty="0"/>
              <a:t>Foto</a:t>
            </a:r>
          </a:p>
        </p:txBody>
      </p:sp>
      <p:sp>
        <p:nvSpPr>
          <p:cNvPr id="12" name="Textplatzhalter 11"/>
          <p:cNvSpPr>
            <a:spLocks noGrp="1"/>
          </p:cNvSpPr>
          <p:nvPr>
            <p:ph type="body" sz="quarter" idx="16" hasCustomPrompt="1"/>
          </p:nvPr>
        </p:nvSpPr>
        <p:spPr>
          <a:xfrm>
            <a:off x="3382338" y="2016000"/>
            <a:ext cx="6696000" cy="1835150"/>
          </a:xfrm>
        </p:spPr>
        <p:txBody>
          <a:bodyPr/>
          <a:lstStyle/>
          <a:p>
            <a:r>
              <a:rPr lang="de-DE" dirty="0"/>
              <a:t>Hier steht ein kurzer Vorstellungstext mit Vornamen Namen, Abschluss, Hintergrund und Interessen</a:t>
            </a:r>
          </a:p>
        </p:txBody>
      </p:sp>
      <p:sp>
        <p:nvSpPr>
          <p:cNvPr id="13" name="Textplatzhalter 11"/>
          <p:cNvSpPr>
            <a:spLocks noGrp="1"/>
          </p:cNvSpPr>
          <p:nvPr>
            <p:ph type="body" sz="quarter" idx="17" hasCustomPrompt="1"/>
          </p:nvPr>
        </p:nvSpPr>
        <p:spPr>
          <a:xfrm>
            <a:off x="3382338" y="4248850"/>
            <a:ext cx="6696000" cy="1835150"/>
          </a:xfrm>
        </p:spPr>
        <p:txBody>
          <a:bodyPr/>
          <a:lstStyle/>
          <a:p>
            <a:r>
              <a:rPr lang="de-DE" dirty="0"/>
              <a:t>Hier steht ein kurzer Vorstellungstext mit Vornamen Namen, Abschluss, Hintergrund und Interessen</a:t>
            </a:r>
          </a:p>
        </p:txBody>
      </p:sp>
      <p:sp>
        <p:nvSpPr>
          <p:cNvPr id="17" name="Datumsplatzhalter 16"/>
          <p:cNvSpPr>
            <a:spLocks noGrp="1"/>
          </p:cNvSpPr>
          <p:nvPr>
            <p:ph type="dt" sz="half" idx="18"/>
          </p:nvPr>
        </p:nvSpPr>
        <p:spPr/>
        <p:txBody>
          <a:bodyPr/>
          <a:lstStyle/>
          <a:p>
            <a:pPr>
              <a:defRPr/>
            </a:pPr>
            <a:r>
              <a:rPr lang="de-DE"/>
              <a:t>Magdeburg | </a:t>
            </a:r>
            <a:fld id="{4860668C-1425-4FFE-849D-CF801F981B72}" type="datetime1">
              <a:rPr lang="de-DE" smtClean="0"/>
              <a:t>06.05.2025</a:t>
            </a:fld>
            <a:endParaRPr dirty="0"/>
          </a:p>
        </p:txBody>
      </p:sp>
      <p:sp>
        <p:nvSpPr>
          <p:cNvPr id="18" name="Fußzeilenplatzhalter 17"/>
          <p:cNvSpPr>
            <a:spLocks noGrp="1"/>
          </p:cNvSpPr>
          <p:nvPr>
            <p:ph type="ftr" sz="quarter" idx="19"/>
          </p:nvPr>
        </p:nvSpPr>
        <p:spPr>
          <a:xfrm>
            <a:off x="3892780" y="7270812"/>
            <a:ext cx="2869739" cy="288863"/>
          </a:xfrm>
        </p:spPr>
        <p:txBody>
          <a:bodyPr/>
          <a:lstStyle/>
          <a:p>
            <a:pPr>
              <a:defRPr/>
            </a:pPr>
            <a:r>
              <a:rPr lang="it-IT" dirty="0"/>
              <a:t>Digi Sports Lab ego.-INKUBATOR</a:t>
            </a:r>
            <a:endParaRPr lang="de-DE" dirty="0"/>
          </a:p>
        </p:txBody>
      </p:sp>
      <p:sp>
        <p:nvSpPr>
          <p:cNvPr id="19" name="Foliennummernplatzhalter 18"/>
          <p:cNvSpPr>
            <a:spLocks noGrp="1"/>
          </p:cNvSpPr>
          <p:nvPr>
            <p:ph type="sldNum" sz="quarter" idx="20"/>
          </p:nvPr>
        </p:nvSpPr>
        <p:spPr/>
        <p:txBody>
          <a:bodyPr/>
          <a:lstStyle/>
          <a:p>
            <a:pPr>
              <a:defRPr/>
            </a:pPr>
            <a:fld id="{65FDB2CE-DEDC-46F3-ADBE-B1DC1DB4F4EA}" type="slidenum">
              <a:rPr lang="de-DE" smtClean="0"/>
              <a:pPr>
                <a:defRPr/>
              </a:pPr>
              <a:t>‹Nr.›</a:t>
            </a:fld>
            <a:endParaRPr lang="de-DE" dirty="0"/>
          </a:p>
        </p:txBody>
      </p:sp>
    </p:spTree>
    <p:extLst>
      <p:ext uri="{BB962C8B-B14F-4D97-AF65-F5344CB8AC3E}">
        <p14:creationId xmlns:p14="http://schemas.microsoft.com/office/powerpoint/2010/main" val="9157809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Die Idee">
    <p:spTree>
      <p:nvGrpSpPr>
        <p:cNvPr id="1" name=""/>
        <p:cNvGrpSpPr/>
        <p:nvPr/>
      </p:nvGrpSpPr>
      <p:grpSpPr>
        <a:xfrm>
          <a:off x="0" y="0"/>
          <a:ext cx="0" cy="0"/>
          <a:chOff x="0" y="0"/>
          <a:chExt cx="0" cy="0"/>
        </a:xfrm>
      </p:grpSpPr>
      <p:graphicFrame>
        <p:nvGraphicFramePr>
          <p:cNvPr id="4" name="Rectangle 2" hidden="1"/>
          <p:cNvGraphicFramePr>
            <a:graphicFrameLocks/>
          </p:cNvGraphicFramePr>
          <p:nvPr>
            <p:custDataLst>
              <p:tags r:id="rId2"/>
            </p:custDataLst>
          </p:nvPr>
        </p:nvGraphicFramePr>
        <p:xfrm>
          <a:off x="0" y="5"/>
          <a:ext cx="158184" cy="158717"/>
        </p:xfrm>
        <a:graphic>
          <a:graphicData uri="http://schemas.openxmlformats.org/presentationml/2006/ole">
            <mc:AlternateContent xmlns:mc="http://schemas.openxmlformats.org/markup-compatibility/2006">
              <mc:Choice xmlns:v="urn:schemas-microsoft-com:vml" Requires="v">
                <p:oleObj spid="_x0000_s53287" name="think-cell Slide" r:id="rId4" imgW="0" imgH="0" progId="TCLayout.ActiveDocument.1">
                  <p:embed/>
                </p:oleObj>
              </mc:Choice>
              <mc:Fallback>
                <p:oleObj name="think-cell Slide" r:id="rId4" imgW="0" imgH="0" progId="TCLayout.ActiveDocument.1">
                  <p:embed/>
                  <p:pic>
                    <p:nvPicPr>
                      <p:cNvPr id="4" name="Rectangle 2"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5"/>
                        <a:ext cx="158184" cy="158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Rechteck 7"/>
          <p:cNvSpPr/>
          <p:nvPr userDrawn="1"/>
        </p:nvSpPr>
        <p:spPr>
          <a:xfrm>
            <a:off x="576000" y="1836000"/>
            <a:ext cx="2896434" cy="369332"/>
          </a:xfrm>
          <a:prstGeom prst="rect">
            <a:avLst/>
          </a:prstGeom>
        </p:spPr>
        <p:txBody>
          <a:bodyPr wrap="none" lIns="0" tIns="0" rIns="0" bIns="0">
            <a:spAutoFit/>
          </a:bodyPr>
          <a:lstStyle/>
          <a:p>
            <a:r>
              <a:rPr lang="de-DE" sz="2400" dirty="0">
                <a:solidFill>
                  <a:srgbClr val="EF7C00"/>
                </a:solidFill>
                <a:latin typeface="+mn-lt"/>
              </a:rPr>
              <a:t>Was ist das Produkt?</a:t>
            </a:r>
          </a:p>
        </p:txBody>
      </p:sp>
      <p:sp>
        <p:nvSpPr>
          <p:cNvPr id="9" name="Rechteck 8"/>
          <p:cNvSpPr/>
          <p:nvPr userDrawn="1"/>
        </p:nvSpPr>
        <p:spPr>
          <a:xfrm>
            <a:off x="576000" y="4464000"/>
            <a:ext cx="6619633" cy="738664"/>
          </a:xfrm>
          <a:prstGeom prst="rect">
            <a:avLst/>
          </a:prstGeom>
        </p:spPr>
        <p:txBody>
          <a:bodyPr wrap="none" lIns="0" tIns="0" rIns="0" bIns="0">
            <a:spAutoFit/>
          </a:bodyPr>
          <a:lstStyle/>
          <a:p>
            <a:r>
              <a:rPr lang="de-DE" sz="2400" dirty="0">
                <a:solidFill>
                  <a:srgbClr val="EF7C00"/>
                </a:solidFill>
                <a:latin typeface="+mn-lt"/>
              </a:rPr>
              <a:t>Gibt es die Idee/das Produkt bereits am Markt? </a:t>
            </a:r>
            <a:br>
              <a:rPr lang="de-DE" sz="2400" dirty="0">
                <a:solidFill>
                  <a:srgbClr val="EF7C00"/>
                </a:solidFill>
                <a:latin typeface="+mn-lt"/>
              </a:rPr>
            </a:br>
            <a:r>
              <a:rPr lang="de-DE" sz="2400" dirty="0">
                <a:solidFill>
                  <a:srgbClr val="EF7C00"/>
                </a:solidFill>
                <a:latin typeface="+mn-lt"/>
              </a:rPr>
              <a:t>Wenn ja, wie kann es besser gemacht werden?</a:t>
            </a:r>
          </a:p>
        </p:txBody>
      </p:sp>
      <p:sp>
        <p:nvSpPr>
          <p:cNvPr id="15" name="Titel 5"/>
          <p:cNvSpPr>
            <a:spLocks noGrp="1"/>
          </p:cNvSpPr>
          <p:nvPr>
            <p:ph type="title"/>
          </p:nvPr>
        </p:nvSpPr>
        <p:spPr>
          <a:xfrm>
            <a:off x="0" y="1008000"/>
            <a:ext cx="10655300" cy="468000"/>
          </a:xfrm>
        </p:spPr>
        <p:txBody>
          <a:bodyPr>
            <a:normAutofit/>
          </a:bodyPr>
          <a:lstStyle/>
          <a:p>
            <a:r>
              <a:rPr lang="de-DE" dirty="0"/>
              <a:t>Die Idee</a:t>
            </a:r>
          </a:p>
        </p:txBody>
      </p:sp>
      <p:sp>
        <p:nvSpPr>
          <p:cNvPr id="16" name="Textplatzhalter 11"/>
          <p:cNvSpPr>
            <a:spLocks noGrp="1"/>
          </p:cNvSpPr>
          <p:nvPr>
            <p:ph type="body" sz="quarter" idx="17" hasCustomPrompt="1"/>
          </p:nvPr>
        </p:nvSpPr>
        <p:spPr>
          <a:xfrm>
            <a:off x="575999" y="2484000"/>
            <a:ext cx="9504625" cy="1835150"/>
          </a:xfrm>
        </p:spPr>
        <p:txBody>
          <a:bodyPr/>
          <a:lstStyle/>
          <a:p>
            <a:pPr lvl="0"/>
            <a:r>
              <a:rPr lang="de-DE" dirty="0"/>
              <a:t>Hier wird euer Angebot als Produkt beschrieben, wie es eingesetzt werden soll und wie es aufgebaut ist etc.</a:t>
            </a:r>
          </a:p>
        </p:txBody>
      </p:sp>
      <p:sp>
        <p:nvSpPr>
          <p:cNvPr id="21" name="Datumsplatzhalter 20"/>
          <p:cNvSpPr>
            <a:spLocks noGrp="1"/>
          </p:cNvSpPr>
          <p:nvPr>
            <p:ph type="dt" sz="half" idx="19"/>
          </p:nvPr>
        </p:nvSpPr>
        <p:spPr/>
        <p:txBody>
          <a:bodyPr/>
          <a:lstStyle/>
          <a:p>
            <a:pPr>
              <a:defRPr/>
            </a:pPr>
            <a:r>
              <a:rPr lang="de-DE"/>
              <a:t>Magdeburg | </a:t>
            </a:r>
            <a:fld id="{4860668C-1425-4FFE-849D-CF801F981B72}" type="datetime1">
              <a:rPr lang="de-DE" smtClean="0"/>
              <a:t>06.05.2025</a:t>
            </a:fld>
            <a:endParaRPr dirty="0"/>
          </a:p>
        </p:txBody>
      </p:sp>
      <p:sp>
        <p:nvSpPr>
          <p:cNvPr id="22" name="Fußzeilenplatzhalter 21"/>
          <p:cNvSpPr>
            <a:spLocks noGrp="1"/>
          </p:cNvSpPr>
          <p:nvPr>
            <p:ph type="ftr" sz="quarter" idx="20"/>
          </p:nvPr>
        </p:nvSpPr>
        <p:spPr>
          <a:xfrm>
            <a:off x="3892780" y="7270812"/>
            <a:ext cx="2869739" cy="288863"/>
          </a:xfrm>
        </p:spPr>
        <p:txBody>
          <a:bodyPr/>
          <a:lstStyle/>
          <a:p>
            <a:pPr>
              <a:defRPr/>
            </a:pPr>
            <a:r>
              <a:rPr lang="it-IT" dirty="0"/>
              <a:t>Digi Sports Lab </a:t>
            </a:r>
            <a:r>
              <a:rPr lang="de-DE" dirty="0" err="1"/>
              <a:t>ego</a:t>
            </a:r>
            <a:r>
              <a:rPr lang="de-DE" dirty="0"/>
              <a:t>.-INKUBATOR</a:t>
            </a:r>
          </a:p>
        </p:txBody>
      </p:sp>
      <p:sp>
        <p:nvSpPr>
          <p:cNvPr id="23" name="Foliennummernplatzhalter 22"/>
          <p:cNvSpPr>
            <a:spLocks noGrp="1"/>
          </p:cNvSpPr>
          <p:nvPr>
            <p:ph type="sldNum" sz="quarter" idx="21"/>
          </p:nvPr>
        </p:nvSpPr>
        <p:spPr/>
        <p:txBody>
          <a:bodyPr/>
          <a:lstStyle/>
          <a:p>
            <a:pPr>
              <a:defRPr/>
            </a:pPr>
            <a:fld id="{65FDB2CE-DEDC-46F3-ADBE-B1DC1DB4F4EA}" type="slidenum">
              <a:rPr lang="de-DE" smtClean="0"/>
              <a:pPr>
                <a:defRPr/>
              </a:pPr>
              <a:t>‹Nr.›</a:t>
            </a:fld>
            <a:endParaRPr lang="de-DE" dirty="0"/>
          </a:p>
        </p:txBody>
      </p:sp>
      <p:sp>
        <p:nvSpPr>
          <p:cNvPr id="3" name="Textplatzhalter 2"/>
          <p:cNvSpPr>
            <a:spLocks noGrp="1"/>
          </p:cNvSpPr>
          <p:nvPr>
            <p:ph type="body" sz="quarter" idx="22" hasCustomPrompt="1"/>
          </p:nvPr>
        </p:nvSpPr>
        <p:spPr>
          <a:xfrm>
            <a:off x="576263" y="5544000"/>
            <a:ext cx="9467850" cy="1836000"/>
          </a:xfrm>
        </p:spPr>
        <p:txBody>
          <a:bodyPr/>
          <a:lstStyle/>
          <a:p>
            <a:pPr lvl="0"/>
            <a:r>
              <a:rPr lang="de-DE" dirty="0"/>
              <a:t>Hier könnt ihr bestehende Alternativen am Markt aufzählen und Unterschiede beschreiben etc.</a:t>
            </a:r>
          </a:p>
        </p:txBody>
      </p:sp>
    </p:spTree>
    <p:extLst>
      <p:ext uri="{BB962C8B-B14F-4D97-AF65-F5344CB8AC3E}">
        <p14:creationId xmlns:p14="http://schemas.microsoft.com/office/powerpoint/2010/main" val="28060885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Die Idee">
    <p:spTree>
      <p:nvGrpSpPr>
        <p:cNvPr id="1" name=""/>
        <p:cNvGrpSpPr/>
        <p:nvPr/>
      </p:nvGrpSpPr>
      <p:grpSpPr>
        <a:xfrm>
          <a:off x="0" y="0"/>
          <a:ext cx="0" cy="0"/>
          <a:chOff x="0" y="0"/>
          <a:chExt cx="0" cy="0"/>
        </a:xfrm>
      </p:grpSpPr>
      <p:graphicFrame>
        <p:nvGraphicFramePr>
          <p:cNvPr id="4" name="Rectangle 2" hidden="1"/>
          <p:cNvGraphicFramePr>
            <a:graphicFrameLocks/>
          </p:cNvGraphicFramePr>
          <p:nvPr>
            <p:custDataLst>
              <p:tags r:id="rId2"/>
            </p:custDataLst>
          </p:nvPr>
        </p:nvGraphicFramePr>
        <p:xfrm>
          <a:off x="0" y="5"/>
          <a:ext cx="158184" cy="158717"/>
        </p:xfrm>
        <a:graphic>
          <a:graphicData uri="http://schemas.openxmlformats.org/presentationml/2006/ole">
            <mc:AlternateContent xmlns:mc="http://schemas.openxmlformats.org/markup-compatibility/2006">
              <mc:Choice xmlns:v="urn:schemas-microsoft-com:vml" Requires="v">
                <p:oleObj spid="_x0000_s54309" name="think-cell Slide" r:id="rId4" imgW="0" imgH="0" progId="TCLayout.ActiveDocument.1">
                  <p:embed/>
                </p:oleObj>
              </mc:Choice>
              <mc:Fallback>
                <p:oleObj name="think-cell Slide" r:id="rId4" imgW="0" imgH="0" progId="TCLayout.ActiveDocument.1">
                  <p:embed/>
                  <p:pic>
                    <p:nvPicPr>
                      <p:cNvPr id="4" name="Rectangle 2"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5"/>
                        <a:ext cx="158184" cy="158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 name="Titel 5"/>
          <p:cNvSpPr>
            <a:spLocks noGrp="1"/>
          </p:cNvSpPr>
          <p:nvPr>
            <p:ph type="title"/>
          </p:nvPr>
        </p:nvSpPr>
        <p:spPr>
          <a:xfrm>
            <a:off x="0" y="1008000"/>
            <a:ext cx="10655300" cy="468000"/>
          </a:xfrm>
        </p:spPr>
        <p:txBody>
          <a:bodyPr>
            <a:normAutofit/>
          </a:bodyPr>
          <a:lstStyle/>
          <a:p>
            <a:r>
              <a:rPr lang="de-DE" dirty="0"/>
              <a:t>Die Idee</a:t>
            </a:r>
          </a:p>
        </p:txBody>
      </p:sp>
      <p:sp>
        <p:nvSpPr>
          <p:cNvPr id="17" name="Bildplatzhalter 4"/>
          <p:cNvSpPr>
            <a:spLocks noGrp="1"/>
          </p:cNvSpPr>
          <p:nvPr>
            <p:ph type="pic" sz="quarter" idx="18" hasCustomPrompt="1"/>
          </p:nvPr>
        </p:nvSpPr>
        <p:spPr>
          <a:xfrm>
            <a:off x="1583650" y="1584000"/>
            <a:ext cx="7488000" cy="5616000"/>
          </a:xfrm>
          <a:solidFill>
            <a:schemeClr val="bg2"/>
          </a:solidFill>
        </p:spPr>
        <p:txBody>
          <a:bodyPr anchor="ctr" anchorCtr="0"/>
          <a:lstStyle>
            <a:lvl1pPr marL="125365" indent="0" algn="ctr">
              <a:buNone/>
              <a:defRPr sz="4200" baseline="0">
                <a:solidFill>
                  <a:schemeClr val="bg1"/>
                </a:solidFill>
              </a:defRPr>
            </a:lvl1pPr>
          </a:lstStyle>
          <a:p>
            <a:r>
              <a:rPr lang="de-DE" dirty="0"/>
              <a:t>Zeichnung/Foto/Rendering</a:t>
            </a:r>
          </a:p>
        </p:txBody>
      </p:sp>
      <p:sp>
        <p:nvSpPr>
          <p:cNvPr id="18" name="Datumsplatzhalter 17"/>
          <p:cNvSpPr>
            <a:spLocks noGrp="1"/>
          </p:cNvSpPr>
          <p:nvPr>
            <p:ph type="dt" sz="half" idx="19"/>
          </p:nvPr>
        </p:nvSpPr>
        <p:spPr/>
        <p:txBody>
          <a:bodyPr/>
          <a:lstStyle/>
          <a:p>
            <a:pPr>
              <a:defRPr/>
            </a:pPr>
            <a:r>
              <a:rPr lang="de-DE"/>
              <a:t>Magdeburg | </a:t>
            </a:r>
            <a:fld id="{4860668C-1425-4FFE-849D-CF801F981B72}" type="datetime1">
              <a:rPr lang="de-DE" smtClean="0"/>
              <a:t>06.05.2025</a:t>
            </a:fld>
            <a:endParaRPr dirty="0"/>
          </a:p>
        </p:txBody>
      </p:sp>
      <p:sp>
        <p:nvSpPr>
          <p:cNvPr id="19" name="Fußzeilenplatzhalter 18"/>
          <p:cNvSpPr>
            <a:spLocks noGrp="1"/>
          </p:cNvSpPr>
          <p:nvPr>
            <p:ph type="ftr" sz="quarter" idx="20"/>
          </p:nvPr>
        </p:nvSpPr>
        <p:spPr/>
        <p:txBody>
          <a:bodyPr/>
          <a:lstStyle/>
          <a:p>
            <a:pPr>
              <a:defRPr/>
            </a:pPr>
            <a:r>
              <a:rPr lang="it-IT" dirty="0"/>
              <a:t>Digi Sports Lab </a:t>
            </a:r>
            <a:r>
              <a:rPr lang="de-DE" dirty="0" err="1"/>
              <a:t>ego</a:t>
            </a:r>
            <a:r>
              <a:rPr lang="de-DE" dirty="0"/>
              <a:t>.-INKUBATOR</a:t>
            </a:r>
          </a:p>
        </p:txBody>
      </p:sp>
      <p:sp>
        <p:nvSpPr>
          <p:cNvPr id="20" name="Foliennummernplatzhalter 19"/>
          <p:cNvSpPr>
            <a:spLocks noGrp="1"/>
          </p:cNvSpPr>
          <p:nvPr>
            <p:ph type="sldNum" sz="quarter" idx="21"/>
          </p:nvPr>
        </p:nvSpPr>
        <p:spPr/>
        <p:txBody>
          <a:bodyPr/>
          <a:lstStyle/>
          <a:p>
            <a:pPr>
              <a:defRPr/>
            </a:pPr>
            <a:fld id="{65FDB2CE-DEDC-46F3-ADBE-B1DC1DB4F4EA}" type="slidenum">
              <a:rPr lang="de-DE" smtClean="0"/>
              <a:pPr>
                <a:defRPr/>
              </a:pPr>
              <a:t>‹Nr.›</a:t>
            </a:fld>
            <a:endParaRPr lang="de-DE" dirty="0"/>
          </a:p>
        </p:txBody>
      </p:sp>
    </p:spTree>
    <p:extLst>
      <p:ext uri="{BB962C8B-B14F-4D97-AF65-F5344CB8AC3E}">
        <p14:creationId xmlns:p14="http://schemas.microsoft.com/office/powerpoint/2010/main" val="29587704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Das Problem">
    <p:spTree>
      <p:nvGrpSpPr>
        <p:cNvPr id="1" name=""/>
        <p:cNvGrpSpPr/>
        <p:nvPr/>
      </p:nvGrpSpPr>
      <p:grpSpPr>
        <a:xfrm>
          <a:off x="0" y="0"/>
          <a:ext cx="0" cy="0"/>
          <a:chOff x="0" y="0"/>
          <a:chExt cx="0" cy="0"/>
        </a:xfrm>
      </p:grpSpPr>
      <p:graphicFrame>
        <p:nvGraphicFramePr>
          <p:cNvPr id="4" name="Rectangle 2" hidden="1"/>
          <p:cNvGraphicFramePr>
            <a:graphicFrameLocks/>
          </p:cNvGraphicFramePr>
          <p:nvPr>
            <p:custDataLst>
              <p:tags r:id="rId2"/>
            </p:custDataLst>
          </p:nvPr>
        </p:nvGraphicFramePr>
        <p:xfrm>
          <a:off x="0" y="5"/>
          <a:ext cx="158184" cy="158717"/>
        </p:xfrm>
        <a:graphic>
          <a:graphicData uri="http://schemas.openxmlformats.org/presentationml/2006/ole">
            <mc:AlternateContent xmlns:mc="http://schemas.openxmlformats.org/markup-compatibility/2006">
              <mc:Choice xmlns:v="urn:schemas-microsoft-com:vml" Requires="v">
                <p:oleObj spid="_x0000_s55331" name="think-cell Slide" r:id="rId4" imgW="0" imgH="0" progId="TCLayout.ActiveDocument.1">
                  <p:embed/>
                </p:oleObj>
              </mc:Choice>
              <mc:Fallback>
                <p:oleObj name="think-cell Slide" r:id="rId4" imgW="0" imgH="0" progId="TCLayout.ActiveDocument.1">
                  <p:embed/>
                  <p:pic>
                    <p:nvPicPr>
                      <p:cNvPr id="4" name="Rectangle 2"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5"/>
                        <a:ext cx="158184" cy="158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Rechteck 7"/>
          <p:cNvSpPr/>
          <p:nvPr userDrawn="1"/>
        </p:nvSpPr>
        <p:spPr>
          <a:xfrm>
            <a:off x="576000" y="1836000"/>
            <a:ext cx="6722225" cy="369332"/>
          </a:xfrm>
          <a:prstGeom prst="rect">
            <a:avLst/>
          </a:prstGeom>
        </p:spPr>
        <p:txBody>
          <a:bodyPr wrap="none" lIns="0" tIns="0" rIns="0" bIns="0">
            <a:spAutoFit/>
          </a:bodyPr>
          <a:lstStyle/>
          <a:p>
            <a:r>
              <a:rPr lang="de-DE" sz="2400" dirty="0">
                <a:solidFill>
                  <a:srgbClr val="EF7C00"/>
                </a:solidFill>
                <a:latin typeface="+mn-lt"/>
              </a:rPr>
              <a:t>Welches Problem wird durch das Produkt gelöst?</a:t>
            </a:r>
          </a:p>
        </p:txBody>
      </p:sp>
      <p:sp>
        <p:nvSpPr>
          <p:cNvPr id="15" name="Titel 5"/>
          <p:cNvSpPr>
            <a:spLocks noGrp="1"/>
          </p:cNvSpPr>
          <p:nvPr>
            <p:ph type="title" hasCustomPrompt="1"/>
          </p:nvPr>
        </p:nvSpPr>
        <p:spPr>
          <a:xfrm>
            <a:off x="0" y="1008000"/>
            <a:ext cx="10655300" cy="468000"/>
          </a:xfrm>
        </p:spPr>
        <p:txBody>
          <a:bodyPr>
            <a:normAutofit/>
          </a:bodyPr>
          <a:lstStyle>
            <a:lvl1pPr>
              <a:defRPr/>
            </a:lvl1pPr>
          </a:lstStyle>
          <a:p>
            <a:r>
              <a:rPr lang="de-DE" dirty="0"/>
              <a:t>Das Problem</a:t>
            </a:r>
          </a:p>
        </p:txBody>
      </p:sp>
      <p:sp>
        <p:nvSpPr>
          <p:cNvPr id="7" name="Datumsplatzhalter 6"/>
          <p:cNvSpPr>
            <a:spLocks noGrp="1"/>
          </p:cNvSpPr>
          <p:nvPr>
            <p:ph type="dt" sz="half" idx="18"/>
          </p:nvPr>
        </p:nvSpPr>
        <p:spPr/>
        <p:txBody>
          <a:bodyPr/>
          <a:lstStyle/>
          <a:p>
            <a:pPr>
              <a:defRPr/>
            </a:pPr>
            <a:r>
              <a:rPr lang="de-DE"/>
              <a:t>Magdeburg | </a:t>
            </a:r>
            <a:fld id="{4860668C-1425-4FFE-849D-CF801F981B72}" type="datetime1">
              <a:rPr lang="de-DE" smtClean="0"/>
              <a:t>06.05.2025</a:t>
            </a:fld>
            <a:endParaRPr dirty="0"/>
          </a:p>
        </p:txBody>
      </p:sp>
      <p:sp>
        <p:nvSpPr>
          <p:cNvPr id="16" name="Fußzeilenplatzhalter 15"/>
          <p:cNvSpPr>
            <a:spLocks noGrp="1"/>
          </p:cNvSpPr>
          <p:nvPr>
            <p:ph type="ftr" sz="quarter" idx="19"/>
          </p:nvPr>
        </p:nvSpPr>
        <p:spPr/>
        <p:txBody>
          <a:bodyPr/>
          <a:lstStyle/>
          <a:p>
            <a:pPr>
              <a:defRPr/>
            </a:pPr>
            <a:r>
              <a:rPr lang="it-IT" dirty="0"/>
              <a:t>Digi Sports Lab </a:t>
            </a:r>
            <a:r>
              <a:rPr lang="de-DE" dirty="0" err="1"/>
              <a:t>ego</a:t>
            </a:r>
            <a:r>
              <a:rPr lang="de-DE" dirty="0"/>
              <a:t>.-INKUBATOR</a:t>
            </a:r>
          </a:p>
        </p:txBody>
      </p:sp>
      <p:sp>
        <p:nvSpPr>
          <p:cNvPr id="17" name="Foliennummernplatzhalter 16"/>
          <p:cNvSpPr>
            <a:spLocks noGrp="1"/>
          </p:cNvSpPr>
          <p:nvPr>
            <p:ph type="sldNum" sz="quarter" idx="20"/>
          </p:nvPr>
        </p:nvSpPr>
        <p:spPr/>
        <p:txBody>
          <a:bodyPr/>
          <a:lstStyle/>
          <a:p>
            <a:pPr>
              <a:defRPr/>
            </a:pPr>
            <a:fld id="{65FDB2CE-DEDC-46F3-ADBE-B1DC1DB4F4EA}" type="slidenum">
              <a:rPr lang="de-DE" smtClean="0"/>
              <a:pPr>
                <a:defRPr/>
              </a:pPr>
              <a:t>‹Nr.›</a:t>
            </a:fld>
            <a:endParaRPr lang="de-DE" dirty="0"/>
          </a:p>
        </p:txBody>
      </p:sp>
      <p:sp>
        <p:nvSpPr>
          <p:cNvPr id="3" name="Textplatzhalter 2"/>
          <p:cNvSpPr>
            <a:spLocks noGrp="1"/>
          </p:cNvSpPr>
          <p:nvPr>
            <p:ph type="body" sz="quarter" idx="21" hasCustomPrompt="1"/>
          </p:nvPr>
        </p:nvSpPr>
        <p:spPr>
          <a:xfrm>
            <a:off x="576263" y="2484000"/>
            <a:ext cx="9504362" cy="4608512"/>
          </a:xfrm>
        </p:spPr>
        <p:txBody>
          <a:bodyPr/>
          <a:lstStyle/>
          <a:p>
            <a:pPr lvl="0"/>
            <a:r>
              <a:rPr lang="de-DE" dirty="0"/>
              <a:t>Unser Produkt löst das Problem, </a:t>
            </a:r>
            <a:r>
              <a:rPr lang="de-DE" dirty="0" err="1"/>
              <a:t>dass.</a:t>
            </a:r>
            <a:r>
              <a:rPr lang="de-DE" dirty="0"/>
              <a:t>..durch...in Kombination mit..., dadurch wird ein fünfmal höheres/besseres/schnelleres/leichteres/günstigeres/bequemeres Ergebnis erzielt.</a:t>
            </a:r>
          </a:p>
        </p:txBody>
      </p:sp>
    </p:spTree>
    <p:extLst>
      <p:ext uri="{BB962C8B-B14F-4D97-AF65-F5344CB8AC3E}">
        <p14:creationId xmlns:p14="http://schemas.microsoft.com/office/powerpoint/2010/main" val="12243305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Die Zielgruppe">
    <p:spTree>
      <p:nvGrpSpPr>
        <p:cNvPr id="1" name=""/>
        <p:cNvGrpSpPr/>
        <p:nvPr/>
      </p:nvGrpSpPr>
      <p:grpSpPr>
        <a:xfrm>
          <a:off x="0" y="0"/>
          <a:ext cx="0" cy="0"/>
          <a:chOff x="0" y="0"/>
          <a:chExt cx="0" cy="0"/>
        </a:xfrm>
      </p:grpSpPr>
      <p:graphicFrame>
        <p:nvGraphicFramePr>
          <p:cNvPr id="4" name="Rectangle 2" hidden="1"/>
          <p:cNvGraphicFramePr>
            <a:graphicFrameLocks/>
          </p:cNvGraphicFramePr>
          <p:nvPr>
            <p:custDataLst>
              <p:tags r:id="rId2"/>
            </p:custDataLst>
          </p:nvPr>
        </p:nvGraphicFramePr>
        <p:xfrm>
          <a:off x="0" y="5"/>
          <a:ext cx="158184" cy="158717"/>
        </p:xfrm>
        <a:graphic>
          <a:graphicData uri="http://schemas.openxmlformats.org/presentationml/2006/ole">
            <mc:AlternateContent xmlns:mc="http://schemas.openxmlformats.org/markup-compatibility/2006">
              <mc:Choice xmlns:v="urn:schemas-microsoft-com:vml" Requires="v">
                <p:oleObj spid="_x0000_s56356" name="think-cell Slide" r:id="rId4" imgW="0" imgH="0" progId="TCLayout.ActiveDocument.1">
                  <p:embed/>
                </p:oleObj>
              </mc:Choice>
              <mc:Fallback>
                <p:oleObj name="think-cell Slide" r:id="rId4" imgW="0" imgH="0" progId="TCLayout.ActiveDocument.1">
                  <p:embed/>
                  <p:pic>
                    <p:nvPicPr>
                      <p:cNvPr id="4" name="Rectangle 2"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5"/>
                        <a:ext cx="158184" cy="158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Rechteck 7"/>
          <p:cNvSpPr/>
          <p:nvPr userDrawn="1"/>
        </p:nvSpPr>
        <p:spPr>
          <a:xfrm>
            <a:off x="575999" y="1836000"/>
            <a:ext cx="2870209" cy="369332"/>
          </a:xfrm>
          <a:prstGeom prst="rect">
            <a:avLst/>
          </a:prstGeom>
        </p:spPr>
        <p:txBody>
          <a:bodyPr wrap="none" lIns="0" tIns="0" rIns="0" bIns="0">
            <a:spAutoFit/>
          </a:bodyPr>
          <a:lstStyle/>
          <a:p>
            <a:r>
              <a:rPr lang="de-DE" sz="2400" dirty="0">
                <a:solidFill>
                  <a:srgbClr val="EF7C00"/>
                </a:solidFill>
                <a:latin typeface="+mn-lt"/>
              </a:rPr>
              <a:t>Wer sind die Nutzer?</a:t>
            </a:r>
          </a:p>
        </p:txBody>
      </p:sp>
      <p:sp>
        <p:nvSpPr>
          <p:cNvPr id="9" name="Rechteck 8"/>
          <p:cNvSpPr/>
          <p:nvPr userDrawn="1"/>
        </p:nvSpPr>
        <p:spPr>
          <a:xfrm>
            <a:off x="576000" y="4464000"/>
            <a:ext cx="4972323" cy="369332"/>
          </a:xfrm>
          <a:prstGeom prst="rect">
            <a:avLst/>
          </a:prstGeom>
        </p:spPr>
        <p:txBody>
          <a:bodyPr wrap="none" lIns="0" tIns="0" rIns="0" bIns="0">
            <a:spAutoFit/>
          </a:bodyPr>
          <a:lstStyle/>
          <a:p>
            <a:r>
              <a:rPr lang="de-DE" sz="2400" dirty="0">
                <a:solidFill>
                  <a:srgbClr val="EF7C00"/>
                </a:solidFill>
                <a:latin typeface="+mn-lt"/>
              </a:rPr>
              <a:t>Warum brauchen Sie diese Lösung?</a:t>
            </a:r>
          </a:p>
        </p:txBody>
      </p:sp>
      <p:sp>
        <p:nvSpPr>
          <p:cNvPr id="15" name="Titel 5"/>
          <p:cNvSpPr>
            <a:spLocks noGrp="1"/>
          </p:cNvSpPr>
          <p:nvPr>
            <p:ph type="title" hasCustomPrompt="1"/>
          </p:nvPr>
        </p:nvSpPr>
        <p:spPr>
          <a:xfrm>
            <a:off x="0" y="1008000"/>
            <a:ext cx="10655300" cy="468000"/>
          </a:xfrm>
        </p:spPr>
        <p:txBody>
          <a:bodyPr>
            <a:normAutofit/>
          </a:bodyPr>
          <a:lstStyle>
            <a:lvl1pPr>
              <a:defRPr/>
            </a:lvl1pPr>
          </a:lstStyle>
          <a:p>
            <a:r>
              <a:rPr lang="de-DE" dirty="0"/>
              <a:t>Die Zielgruppe</a:t>
            </a:r>
          </a:p>
        </p:txBody>
      </p:sp>
      <p:sp>
        <p:nvSpPr>
          <p:cNvPr id="11" name="Textplatzhalter 11"/>
          <p:cNvSpPr>
            <a:spLocks noGrp="1"/>
          </p:cNvSpPr>
          <p:nvPr>
            <p:ph type="body" sz="quarter" idx="17" hasCustomPrompt="1"/>
          </p:nvPr>
        </p:nvSpPr>
        <p:spPr>
          <a:xfrm>
            <a:off x="575999" y="2484000"/>
            <a:ext cx="9504625" cy="1835150"/>
          </a:xfrm>
        </p:spPr>
        <p:txBody>
          <a:bodyPr/>
          <a:lstStyle/>
          <a:p>
            <a:pPr lvl="0"/>
            <a:r>
              <a:rPr lang="de-DE" dirty="0"/>
              <a:t>Zielgruppendefinition mit Alter, Bildungsstand, Geschlecht, Herkunft, Einkommen etc., die alle durch ein gemeinsames Problem vereint sind.</a:t>
            </a:r>
          </a:p>
        </p:txBody>
      </p:sp>
      <p:sp>
        <p:nvSpPr>
          <p:cNvPr id="7" name="Datumsplatzhalter 6"/>
          <p:cNvSpPr>
            <a:spLocks noGrp="1"/>
          </p:cNvSpPr>
          <p:nvPr>
            <p:ph type="dt" sz="half" idx="19"/>
          </p:nvPr>
        </p:nvSpPr>
        <p:spPr/>
        <p:txBody>
          <a:bodyPr/>
          <a:lstStyle/>
          <a:p>
            <a:pPr>
              <a:defRPr/>
            </a:pPr>
            <a:r>
              <a:rPr lang="de-DE"/>
              <a:t>Magdeburg | </a:t>
            </a:r>
            <a:fld id="{4860668C-1425-4FFE-849D-CF801F981B72}" type="datetime1">
              <a:rPr lang="de-DE" smtClean="0"/>
              <a:t>06.05.2025</a:t>
            </a:fld>
            <a:endParaRPr dirty="0"/>
          </a:p>
        </p:txBody>
      </p:sp>
      <p:sp>
        <p:nvSpPr>
          <p:cNvPr id="17" name="Fußzeilenplatzhalter 16"/>
          <p:cNvSpPr>
            <a:spLocks noGrp="1"/>
          </p:cNvSpPr>
          <p:nvPr>
            <p:ph type="ftr" sz="quarter" idx="20"/>
          </p:nvPr>
        </p:nvSpPr>
        <p:spPr/>
        <p:txBody>
          <a:bodyPr/>
          <a:lstStyle/>
          <a:p>
            <a:pPr>
              <a:defRPr/>
            </a:pPr>
            <a:r>
              <a:rPr lang="it-IT" dirty="0"/>
              <a:t>Digi Sports Lab </a:t>
            </a:r>
            <a:r>
              <a:rPr lang="de-DE" dirty="0" err="1"/>
              <a:t>ego</a:t>
            </a:r>
            <a:r>
              <a:rPr lang="de-DE" dirty="0"/>
              <a:t>.-INKUBATOR</a:t>
            </a:r>
          </a:p>
        </p:txBody>
      </p:sp>
      <p:sp>
        <p:nvSpPr>
          <p:cNvPr id="18" name="Foliennummernplatzhalter 17"/>
          <p:cNvSpPr>
            <a:spLocks noGrp="1"/>
          </p:cNvSpPr>
          <p:nvPr>
            <p:ph type="sldNum" sz="quarter" idx="21"/>
          </p:nvPr>
        </p:nvSpPr>
        <p:spPr/>
        <p:txBody>
          <a:bodyPr/>
          <a:lstStyle/>
          <a:p>
            <a:pPr>
              <a:defRPr/>
            </a:pPr>
            <a:fld id="{65FDB2CE-DEDC-46F3-ADBE-B1DC1DB4F4EA}" type="slidenum">
              <a:rPr lang="de-DE" smtClean="0"/>
              <a:pPr>
                <a:defRPr/>
              </a:pPr>
              <a:t>‹Nr.›</a:t>
            </a:fld>
            <a:endParaRPr lang="de-DE" dirty="0"/>
          </a:p>
        </p:txBody>
      </p:sp>
      <p:sp>
        <p:nvSpPr>
          <p:cNvPr id="3" name="Textplatzhalter 2"/>
          <p:cNvSpPr>
            <a:spLocks noGrp="1"/>
          </p:cNvSpPr>
          <p:nvPr>
            <p:ph type="body" sz="quarter" idx="22" hasCustomPrompt="1"/>
          </p:nvPr>
        </p:nvSpPr>
        <p:spPr>
          <a:xfrm>
            <a:off x="576263" y="5184000"/>
            <a:ext cx="9504362" cy="1836000"/>
          </a:xfrm>
        </p:spPr>
        <p:txBody>
          <a:bodyPr/>
          <a:lstStyle/>
          <a:p>
            <a:pPr lvl="0"/>
            <a:r>
              <a:rPr lang="de-DE" dirty="0"/>
              <a:t>Weil es Probleme löst, einen Komfort bereitet oder Aufgaben abnimmt/erledigt/vereinfacht</a:t>
            </a:r>
          </a:p>
        </p:txBody>
      </p:sp>
    </p:spTree>
    <p:extLst>
      <p:ext uri="{BB962C8B-B14F-4D97-AF65-F5344CB8AC3E}">
        <p14:creationId xmlns:p14="http://schemas.microsoft.com/office/powerpoint/2010/main" val="38825136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Die Umsetzung">
    <p:spTree>
      <p:nvGrpSpPr>
        <p:cNvPr id="1" name=""/>
        <p:cNvGrpSpPr/>
        <p:nvPr/>
      </p:nvGrpSpPr>
      <p:grpSpPr>
        <a:xfrm>
          <a:off x="0" y="0"/>
          <a:ext cx="0" cy="0"/>
          <a:chOff x="0" y="0"/>
          <a:chExt cx="0" cy="0"/>
        </a:xfrm>
      </p:grpSpPr>
      <p:graphicFrame>
        <p:nvGraphicFramePr>
          <p:cNvPr id="4" name="Rectangle 2" hidden="1"/>
          <p:cNvGraphicFramePr>
            <a:graphicFrameLocks/>
          </p:cNvGraphicFramePr>
          <p:nvPr>
            <p:custDataLst>
              <p:tags r:id="rId2"/>
            </p:custDataLst>
          </p:nvPr>
        </p:nvGraphicFramePr>
        <p:xfrm>
          <a:off x="0" y="5"/>
          <a:ext cx="158184" cy="158717"/>
        </p:xfrm>
        <a:graphic>
          <a:graphicData uri="http://schemas.openxmlformats.org/presentationml/2006/ole">
            <mc:AlternateContent xmlns:mc="http://schemas.openxmlformats.org/markup-compatibility/2006">
              <mc:Choice xmlns:v="urn:schemas-microsoft-com:vml" Requires="v">
                <p:oleObj spid="_x0000_s57379" name="think-cell Slide" r:id="rId4" imgW="0" imgH="0" progId="TCLayout.ActiveDocument.1">
                  <p:embed/>
                </p:oleObj>
              </mc:Choice>
              <mc:Fallback>
                <p:oleObj name="think-cell Slide" r:id="rId4" imgW="0" imgH="0" progId="TCLayout.ActiveDocument.1">
                  <p:embed/>
                  <p:pic>
                    <p:nvPicPr>
                      <p:cNvPr id="4" name="Rectangle 2"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5"/>
                        <a:ext cx="158184" cy="158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Rechteck 7"/>
          <p:cNvSpPr/>
          <p:nvPr userDrawn="1"/>
        </p:nvSpPr>
        <p:spPr>
          <a:xfrm>
            <a:off x="576000" y="1836000"/>
            <a:ext cx="9504625" cy="738664"/>
          </a:xfrm>
          <a:prstGeom prst="rect">
            <a:avLst/>
          </a:prstGeom>
        </p:spPr>
        <p:txBody>
          <a:bodyPr wrap="square" lIns="0" tIns="0" rIns="0" bIns="0">
            <a:spAutoFit/>
          </a:bodyPr>
          <a:lstStyle/>
          <a:p>
            <a:r>
              <a:rPr lang="de-DE" sz="2400" dirty="0">
                <a:solidFill>
                  <a:srgbClr val="EF7C00"/>
                </a:solidFill>
                <a:latin typeface="+mn-lt"/>
              </a:rPr>
              <a:t>Welche Fragen wollen wir durch den </a:t>
            </a:r>
            <a:r>
              <a:rPr lang="de-DE" sz="2400" b="1" dirty="0">
                <a:solidFill>
                  <a:srgbClr val="EF7C00"/>
                </a:solidFill>
                <a:latin typeface="+mn-lt"/>
              </a:rPr>
              <a:t>PM Inkubator</a:t>
            </a:r>
            <a:r>
              <a:rPr lang="de-DE" sz="2400" dirty="0">
                <a:solidFill>
                  <a:srgbClr val="EF7C00"/>
                </a:solidFill>
                <a:latin typeface="+mn-lt"/>
              </a:rPr>
              <a:t> beantworten </a:t>
            </a:r>
          </a:p>
          <a:p>
            <a:r>
              <a:rPr lang="de-DE" sz="2400" dirty="0">
                <a:solidFill>
                  <a:srgbClr val="EF7C00"/>
                </a:solidFill>
                <a:latin typeface="+mn-lt"/>
              </a:rPr>
              <a:t>und welche </a:t>
            </a:r>
            <a:r>
              <a:rPr lang="de-DE" sz="2400" b="1" dirty="0">
                <a:solidFill>
                  <a:srgbClr val="EF7C00"/>
                </a:solidFill>
                <a:latin typeface="+mn-lt"/>
              </a:rPr>
              <a:t>Hardware</a:t>
            </a:r>
            <a:r>
              <a:rPr lang="de-DE" sz="2400" dirty="0">
                <a:solidFill>
                  <a:srgbClr val="EF7C00"/>
                </a:solidFill>
                <a:latin typeface="+mn-lt"/>
              </a:rPr>
              <a:t> wollen wir nutzen?</a:t>
            </a:r>
          </a:p>
        </p:txBody>
      </p:sp>
      <p:sp>
        <p:nvSpPr>
          <p:cNvPr id="15" name="Titel 5"/>
          <p:cNvSpPr>
            <a:spLocks noGrp="1"/>
          </p:cNvSpPr>
          <p:nvPr>
            <p:ph type="title" hasCustomPrompt="1"/>
          </p:nvPr>
        </p:nvSpPr>
        <p:spPr>
          <a:xfrm>
            <a:off x="0" y="1008000"/>
            <a:ext cx="10655300" cy="468000"/>
          </a:xfrm>
        </p:spPr>
        <p:txBody>
          <a:bodyPr>
            <a:normAutofit/>
          </a:bodyPr>
          <a:lstStyle>
            <a:lvl1pPr>
              <a:defRPr/>
            </a:lvl1pPr>
          </a:lstStyle>
          <a:p>
            <a:r>
              <a:rPr lang="de-DE" dirty="0"/>
              <a:t>Die Umsetzung</a:t>
            </a:r>
          </a:p>
        </p:txBody>
      </p:sp>
      <p:sp>
        <p:nvSpPr>
          <p:cNvPr id="9" name="Textplatzhalter 11"/>
          <p:cNvSpPr>
            <a:spLocks noGrp="1"/>
          </p:cNvSpPr>
          <p:nvPr>
            <p:ph type="body" sz="quarter" idx="18" hasCustomPrompt="1"/>
          </p:nvPr>
        </p:nvSpPr>
        <p:spPr>
          <a:xfrm>
            <a:off x="575999" y="2808000"/>
            <a:ext cx="9504625" cy="4032000"/>
          </a:xfrm>
        </p:spPr>
        <p:txBody>
          <a:bodyPr/>
          <a:lstStyle>
            <a:lvl1pPr marL="468265" marR="0" indent="-342900" algn="l" defTabSz="360000" rtl="0" eaLnBrk="0" fontAlgn="base" latinLnBrk="0" hangingPunct="0">
              <a:lnSpc>
                <a:spcPct val="100000"/>
              </a:lnSpc>
              <a:spcBef>
                <a:spcPts val="1200"/>
              </a:spcBef>
              <a:spcAft>
                <a:spcPts val="1200"/>
              </a:spcAft>
              <a:buClr>
                <a:srgbClr val="009EE3"/>
              </a:buClr>
              <a:buSzTx/>
              <a:buFont typeface="Arial" panose="020B0604020202020204" pitchFamily="34" charset="0"/>
              <a:buChar char="•"/>
              <a:tabLst>
                <a:tab pos="360000" algn="l"/>
                <a:tab pos="720000" algn="l"/>
                <a:tab pos="1080000" algn="l"/>
              </a:tabLst>
              <a:defRPr/>
            </a:lvl1pPr>
          </a:lstStyle>
          <a:p>
            <a:pPr lvl="0"/>
            <a:r>
              <a:rPr lang="de-DE" dirty="0"/>
              <a:t>Hier schreibt ihr, welche Unterstützung ihr euch vorstellt, welches Wissen euch noch fehlt und welche Maschinen und Werkzeuge für die Fertigung benötigt werden</a:t>
            </a:r>
          </a:p>
        </p:txBody>
      </p:sp>
      <p:sp>
        <p:nvSpPr>
          <p:cNvPr id="7" name="Datumsplatzhalter 6"/>
          <p:cNvSpPr>
            <a:spLocks noGrp="1"/>
          </p:cNvSpPr>
          <p:nvPr>
            <p:ph type="dt" sz="half" idx="19"/>
          </p:nvPr>
        </p:nvSpPr>
        <p:spPr/>
        <p:txBody>
          <a:bodyPr/>
          <a:lstStyle/>
          <a:p>
            <a:pPr>
              <a:defRPr/>
            </a:pPr>
            <a:r>
              <a:rPr lang="de-DE"/>
              <a:t>Magdeburg | </a:t>
            </a:r>
            <a:fld id="{4860668C-1425-4FFE-849D-CF801F981B72}" type="datetime1">
              <a:rPr lang="de-DE" smtClean="0"/>
              <a:t>06.05.2025</a:t>
            </a:fld>
            <a:endParaRPr dirty="0"/>
          </a:p>
        </p:txBody>
      </p:sp>
      <p:sp>
        <p:nvSpPr>
          <p:cNvPr id="10" name="Fußzeilenplatzhalter 9"/>
          <p:cNvSpPr>
            <a:spLocks noGrp="1"/>
          </p:cNvSpPr>
          <p:nvPr>
            <p:ph type="ftr" sz="quarter" idx="20"/>
          </p:nvPr>
        </p:nvSpPr>
        <p:spPr/>
        <p:txBody>
          <a:bodyPr/>
          <a:lstStyle/>
          <a:p>
            <a:pPr>
              <a:defRPr/>
            </a:pPr>
            <a:r>
              <a:rPr lang="it-IT" dirty="0"/>
              <a:t>Digi Sports Lab </a:t>
            </a:r>
            <a:r>
              <a:rPr lang="de-DE" dirty="0" err="1"/>
              <a:t>ego</a:t>
            </a:r>
            <a:r>
              <a:rPr lang="de-DE" dirty="0"/>
              <a:t>.-INKUBATOR</a:t>
            </a:r>
          </a:p>
        </p:txBody>
      </p:sp>
      <p:sp>
        <p:nvSpPr>
          <p:cNvPr id="11" name="Foliennummernplatzhalter 10"/>
          <p:cNvSpPr>
            <a:spLocks noGrp="1"/>
          </p:cNvSpPr>
          <p:nvPr>
            <p:ph type="sldNum" sz="quarter" idx="21"/>
          </p:nvPr>
        </p:nvSpPr>
        <p:spPr/>
        <p:txBody>
          <a:bodyPr/>
          <a:lstStyle/>
          <a:p>
            <a:pPr>
              <a:defRPr/>
            </a:pPr>
            <a:fld id="{65FDB2CE-DEDC-46F3-ADBE-B1DC1DB4F4EA}" type="slidenum">
              <a:rPr lang="de-DE" smtClean="0"/>
              <a:pPr>
                <a:defRPr/>
              </a:pPr>
              <a:t>‹Nr.›</a:t>
            </a:fld>
            <a:endParaRPr lang="de-DE" dirty="0"/>
          </a:p>
        </p:txBody>
      </p:sp>
    </p:spTree>
    <p:extLst>
      <p:ext uri="{BB962C8B-B14F-4D97-AF65-F5344CB8AC3E}">
        <p14:creationId xmlns:p14="http://schemas.microsoft.com/office/powerpoint/2010/main" val="41002276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Die Planung">
    <p:spTree>
      <p:nvGrpSpPr>
        <p:cNvPr id="1" name=""/>
        <p:cNvGrpSpPr/>
        <p:nvPr/>
      </p:nvGrpSpPr>
      <p:grpSpPr>
        <a:xfrm>
          <a:off x="0" y="0"/>
          <a:ext cx="0" cy="0"/>
          <a:chOff x="0" y="0"/>
          <a:chExt cx="0" cy="0"/>
        </a:xfrm>
      </p:grpSpPr>
      <p:graphicFrame>
        <p:nvGraphicFramePr>
          <p:cNvPr id="4" name="Rectangle 2" hidden="1"/>
          <p:cNvGraphicFramePr>
            <a:graphicFrameLocks/>
          </p:cNvGraphicFramePr>
          <p:nvPr>
            <p:custDataLst>
              <p:tags r:id="rId2"/>
            </p:custDataLst>
          </p:nvPr>
        </p:nvGraphicFramePr>
        <p:xfrm>
          <a:off x="0" y="5"/>
          <a:ext cx="158184" cy="158717"/>
        </p:xfrm>
        <a:graphic>
          <a:graphicData uri="http://schemas.openxmlformats.org/presentationml/2006/ole">
            <mc:AlternateContent xmlns:mc="http://schemas.openxmlformats.org/markup-compatibility/2006">
              <mc:Choice xmlns:v="urn:schemas-microsoft-com:vml" Requires="v">
                <p:oleObj spid="_x0000_s58389" name="think-cell Slide" r:id="rId4" imgW="0" imgH="0" progId="TCLayout.ActiveDocument.1">
                  <p:embed/>
                </p:oleObj>
              </mc:Choice>
              <mc:Fallback>
                <p:oleObj name="think-cell Slide" r:id="rId4" imgW="0" imgH="0" progId="TCLayout.ActiveDocument.1">
                  <p:embed/>
                  <p:pic>
                    <p:nvPicPr>
                      <p:cNvPr id="4" name="Rectangle 2"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5"/>
                        <a:ext cx="158184" cy="158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Rechteck 7"/>
          <p:cNvSpPr/>
          <p:nvPr userDrawn="1"/>
        </p:nvSpPr>
        <p:spPr>
          <a:xfrm>
            <a:off x="576000" y="1836000"/>
            <a:ext cx="6262164" cy="369332"/>
          </a:xfrm>
          <a:prstGeom prst="rect">
            <a:avLst/>
          </a:prstGeom>
        </p:spPr>
        <p:txBody>
          <a:bodyPr wrap="none" lIns="0" tIns="0" rIns="0" bIns="0">
            <a:spAutoFit/>
          </a:bodyPr>
          <a:lstStyle/>
          <a:p>
            <a:r>
              <a:rPr lang="de-DE" sz="2400" dirty="0">
                <a:solidFill>
                  <a:srgbClr val="EF7C00"/>
                </a:solidFill>
                <a:latin typeface="+mn-lt"/>
              </a:rPr>
              <a:t>Welche Schritte sollen bis wann erledigt sein?</a:t>
            </a:r>
          </a:p>
        </p:txBody>
      </p:sp>
      <p:sp>
        <p:nvSpPr>
          <p:cNvPr id="15" name="Titel 5"/>
          <p:cNvSpPr>
            <a:spLocks noGrp="1"/>
          </p:cNvSpPr>
          <p:nvPr>
            <p:ph type="title" hasCustomPrompt="1"/>
          </p:nvPr>
        </p:nvSpPr>
        <p:spPr>
          <a:xfrm>
            <a:off x="0" y="1008000"/>
            <a:ext cx="10655300" cy="468000"/>
          </a:xfrm>
        </p:spPr>
        <p:txBody>
          <a:bodyPr>
            <a:normAutofit/>
          </a:bodyPr>
          <a:lstStyle>
            <a:lvl1pPr>
              <a:defRPr/>
            </a:lvl1pPr>
          </a:lstStyle>
          <a:p>
            <a:r>
              <a:rPr lang="de-DE" dirty="0"/>
              <a:t>Die Planung</a:t>
            </a:r>
          </a:p>
        </p:txBody>
      </p:sp>
      <p:sp>
        <p:nvSpPr>
          <p:cNvPr id="7" name="Datumsplatzhalter 6"/>
          <p:cNvSpPr>
            <a:spLocks noGrp="1"/>
          </p:cNvSpPr>
          <p:nvPr>
            <p:ph type="dt" sz="half" idx="10"/>
          </p:nvPr>
        </p:nvSpPr>
        <p:spPr/>
        <p:txBody>
          <a:bodyPr/>
          <a:lstStyle/>
          <a:p>
            <a:pPr>
              <a:defRPr/>
            </a:pPr>
            <a:r>
              <a:rPr lang="de-DE"/>
              <a:t>Magdeburg | </a:t>
            </a:r>
            <a:fld id="{4860668C-1425-4FFE-849D-CF801F981B72}" type="datetime1">
              <a:rPr lang="de-DE" smtClean="0"/>
              <a:t>06.05.2025</a:t>
            </a:fld>
            <a:endParaRPr dirty="0"/>
          </a:p>
        </p:txBody>
      </p:sp>
      <p:sp>
        <p:nvSpPr>
          <p:cNvPr id="9" name="Fußzeilenplatzhalter 8"/>
          <p:cNvSpPr>
            <a:spLocks noGrp="1"/>
          </p:cNvSpPr>
          <p:nvPr>
            <p:ph type="ftr" sz="quarter" idx="11"/>
          </p:nvPr>
        </p:nvSpPr>
        <p:spPr/>
        <p:txBody>
          <a:bodyPr/>
          <a:lstStyle/>
          <a:p>
            <a:pPr>
              <a:defRPr/>
            </a:pPr>
            <a:r>
              <a:rPr lang="it-IT" dirty="0"/>
              <a:t>Digi Sports Lab </a:t>
            </a:r>
            <a:r>
              <a:rPr lang="de-DE" dirty="0" err="1"/>
              <a:t>ego</a:t>
            </a:r>
            <a:r>
              <a:rPr lang="de-DE" dirty="0"/>
              <a:t>.-INKUBATOR</a:t>
            </a:r>
          </a:p>
        </p:txBody>
      </p:sp>
      <p:sp>
        <p:nvSpPr>
          <p:cNvPr id="10" name="Foliennummernplatzhalter 9"/>
          <p:cNvSpPr>
            <a:spLocks noGrp="1"/>
          </p:cNvSpPr>
          <p:nvPr>
            <p:ph type="sldNum" sz="quarter" idx="12"/>
          </p:nvPr>
        </p:nvSpPr>
        <p:spPr/>
        <p:txBody>
          <a:bodyPr/>
          <a:lstStyle/>
          <a:p>
            <a:pPr>
              <a:defRPr/>
            </a:pPr>
            <a:fld id="{65FDB2CE-DEDC-46F3-ADBE-B1DC1DB4F4EA}" type="slidenum">
              <a:rPr lang="de-DE" smtClean="0"/>
              <a:pPr>
                <a:defRPr/>
              </a:pPr>
              <a:t>‹Nr.›</a:t>
            </a:fld>
            <a:endParaRPr lang="de-DE" dirty="0"/>
          </a:p>
        </p:txBody>
      </p:sp>
    </p:spTree>
    <p:extLst>
      <p:ext uri="{BB962C8B-B14F-4D97-AF65-F5344CB8AC3E}">
        <p14:creationId xmlns:p14="http://schemas.microsoft.com/office/powerpoint/2010/main" val="13449006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18" Type="http://schemas.openxmlformats.org/officeDocument/2006/relationships/tags" Target="../tags/tag5.xml"/><Relationship Id="rId3" Type="http://schemas.openxmlformats.org/officeDocument/2006/relationships/slideLayout" Target="../slideLayouts/slideLayout3.xml"/><Relationship Id="rId21" Type="http://schemas.openxmlformats.org/officeDocument/2006/relationships/tags" Target="../tags/tag8.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ags" Target="../tags/tag4.xml"/><Relationship Id="rId2" Type="http://schemas.openxmlformats.org/officeDocument/2006/relationships/slideLayout" Target="../slideLayouts/slideLayout2.xml"/><Relationship Id="rId16" Type="http://schemas.openxmlformats.org/officeDocument/2006/relationships/tags" Target="../tags/tag3.xml"/><Relationship Id="rId20" Type="http://schemas.openxmlformats.org/officeDocument/2006/relationships/tags" Target="../tags/tag7.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2.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tags" Target="../tags/tag6.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vmlDrawing" Target="../drawings/vmlDrawing1.vml"/><Relationship Id="rId22"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1026" name="Rectangle 2" hidden="1"/>
          <p:cNvGraphicFramePr>
            <a:graphicFrameLocks/>
          </p:cNvGraphicFramePr>
          <p:nvPr>
            <p:custDataLst>
              <p:tags r:id="rId15"/>
            </p:custDataLst>
          </p:nvPr>
        </p:nvGraphicFramePr>
        <p:xfrm>
          <a:off x="0" y="5"/>
          <a:ext cx="158184" cy="158717"/>
        </p:xfrm>
        <a:graphic>
          <a:graphicData uri="http://schemas.openxmlformats.org/presentationml/2006/ole">
            <mc:AlternateContent xmlns:mc="http://schemas.openxmlformats.org/markup-compatibility/2006">
              <mc:Choice xmlns:v="urn:schemas-microsoft-com:vml" Requires="v">
                <p:oleObj spid="_x0000_s1253" name="think-cell Slide" r:id="rId22" imgW="0" imgH="0" progId="TCLayout.ActiveDocument.1">
                  <p:embed/>
                </p:oleObj>
              </mc:Choice>
              <mc:Fallback>
                <p:oleObj name="think-cell Slide" r:id="rId22" imgW="0" imgH="0" progId="TCLayout.ActiveDocument.1">
                  <p:embed/>
                  <p:pic>
                    <p:nvPicPr>
                      <p:cNvPr id="0" name="AutoShape 95"/>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5"/>
                        <a:ext cx="158184" cy="158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 name="Rechteck 15"/>
          <p:cNvSpPr/>
          <p:nvPr>
            <p:custDataLst>
              <p:tags r:id="rId16"/>
            </p:custDataLst>
          </p:nvPr>
        </p:nvSpPr>
        <p:spPr bwMode="auto">
          <a:xfrm>
            <a:off x="0" y="7270473"/>
            <a:ext cx="10655300" cy="288863"/>
          </a:xfrm>
          <a:prstGeom prst="rect">
            <a:avLst/>
          </a:prstGeom>
          <a:solidFill>
            <a:srgbClr val="7F7F7F"/>
          </a:solidFill>
          <a:ln w="9525" cap="flat" cmpd="sng" algn="ctr">
            <a:noFill/>
            <a:prstDash val="solid"/>
            <a:round/>
            <a:headEnd type="none" w="med" len="med"/>
            <a:tailEnd type="none" w="med" len="med"/>
          </a:ln>
          <a:effectLst/>
        </p:spPr>
        <p:txBody>
          <a:bodyPr wrap="none" lIns="0" tIns="0" rIns="0" bIns="0" anchor="ctr"/>
          <a:lstStyle/>
          <a:p>
            <a:pPr algn="ctr" eaLnBrk="0" hangingPunct="0">
              <a:defRPr/>
            </a:pPr>
            <a:endParaRPr lang="de-DE" sz="1196">
              <a:solidFill>
                <a:srgbClr val="000000"/>
              </a:solidFill>
              <a:latin typeface="Lucida Grande CY" pitchFamily="-111" charset="-52"/>
              <a:ea typeface="ヒラギノ角ゴ Pro W3" pitchFamily="-111" charset="-128"/>
              <a:cs typeface="ヒラギノ角ゴ Pro W3" pitchFamily="-111" charset="-128"/>
            </a:endParaRPr>
          </a:p>
        </p:txBody>
      </p:sp>
      <p:sp>
        <p:nvSpPr>
          <p:cNvPr id="1029" name="Textplatzhalter 2"/>
          <p:cNvSpPr>
            <a:spLocks noGrp="1"/>
          </p:cNvSpPr>
          <p:nvPr>
            <p:ph type="body" idx="1"/>
            <p:custDataLst>
              <p:tags r:id="rId17"/>
            </p:custDataLst>
          </p:nvPr>
        </p:nvSpPr>
        <p:spPr bwMode="auto">
          <a:xfrm>
            <a:off x="576000" y="2016000"/>
            <a:ext cx="9504000" cy="5110926"/>
          </a:xfrm>
          <a:prstGeom prst="rect">
            <a:avLst/>
          </a:prstGeom>
          <a:noFill/>
          <a:ln w="9525">
            <a:noFill/>
            <a:miter lim="800000"/>
            <a:headEnd/>
            <a:tailEnd/>
          </a:ln>
        </p:spPr>
        <p:txBody>
          <a:bodyPr vert="horz" wrap="square" lIns="0" tIns="0" rIns="0" bIns="0" numCol="1" anchor="t" anchorCtr="0" compatLnSpc="1">
            <a:prstTxWarp prst="textNoShape">
              <a:avLst/>
            </a:prstTxWarp>
            <a:noAutofit/>
          </a:bodyPr>
          <a:lstStyle/>
          <a:p>
            <a:pPr lvl="0"/>
            <a:r>
              <a:rPr lang="de-DE" dirty="0"/>
              <a:t>Textformate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2" name="Titelplatzhalter 19"/>
          <p:cNvSpPr>
            <a:spLocks noGrp="1"/>
          </p:cNvSpPr>
          <p:nvPr>
            <p:ph type="title"/>
            <p:custDataLst>
              <p:tags r:id="rId18"/>
            </p:custDataLst>
          </p:nvPr>
        </p:nvSpPr>
        <p:spPr bwMode="auto">
          <a:xfrm>
            <a:off x="0" y="1008000"/>
            <a:ext cx="10655300" cy="468000"/>
          </a:xfrm>
          <a:prstGeom prst="rect">
            <a:avLst/>
          </a:prstGeom>
          <a:solidFill>
            <a:srgbClr val="EF7C00"/>
          </a:solidFill>
          <a:ln w="9525">
            <a:noFill/>
            <a:miter lim="800000"/>
            <a:headEnd/>
            <a:tailEnd/>
          </a:ln>
        </p:spPr>
        <p:txBody>
          <a:bodyPr vert="horz" wrap="square" lIns="576000" tIns="0" rIns="0" bIns="0" numCol="1" anchor="ctr" anchorCtr="0" compatLnSpc="1">
            <a:prstTxWarp prst="textNoShape">
              <a:avLst/>
            </a:prstTxWarp>
            <a:noAutofit/>
          </a:bodyPr>
          <a:lstStyle/>
          <a:p>
            <a:pPr lvl="0"/>
            <a:r>
              <a:rPr lang="de-DE" dirty="0">
                <a:sym typeface="Lucida Grande"/>
              </a:rPr>
              <a:t>Titelmasterformat durch Klicken bearbeiten</a:t>
            </a:r>
          </a:p>
        </p:txBody>
      </p:sp>
      <p:sp>
        <p:nvSpPr>
          <p:cNvPr id="13" name="Datumsplatzhalter 12"/>
          <p:cNvSpPr>
            <a:spLocks noGrp="1"/>
          </p:cNvSpPr>
          <p:nvPr>
            <p:ph type="dt" sz="half" idx="2"/>
            <p:custDataLst>
              <p:tags r:id="rId19"/>
            </p:custDataLst>
          </p:nvPr>
        </p:nvSpPr>
        <p:spPr>
          <a:xfrm>
            <a:off x="572628" y="7270473"/>
            <a:ext cx="2475150" cy="288863"/>
          </a:xfrm>
          <a:prstGeom prst="rect">
            <a:avLst/>
          </a:prstGeom>
        </p:spPr>
        <p:txBody>
          <a:bodyPr lIns="0" tIns="0" rIns="0" bIns="0" anchor="ctr"/>
          <a:lstStyle>
            <a:lvl1pPr algn="l" rtl="0" fontAlgn="base">
              <a:spcBef>
                <a:spcPct val="0"/>
              </a:spcBef>
              <a:spcAft>
                <a:spcPct val="0"/>
              </a:spcAft>
              <a:defRPr lang="de-DE" sz="1196" kern="1200">
                <a:solidFill>
                  <a:schemeClr val="bg1"/>
                </a:solidFill>
                <a:latin typeface="Lucida Sans Unicode" pitchFamily="34" charset="0"/>
                <a:ea typeface="MS PGothic" pitchFamily="34" charset="-128"/>
                <a:cs typeface="Lucida Sans Unicode" pitchFamily="34" charset="0"/>
              </a:defRPr>
            </a:lvl1pPr>
          </a:lstStyle>
          <a:p>
            <a:pPr>
              <a:defRPr/>
            </a:pPr>
            <a:r>
              <a:rPr lang="de-DE" dirty="0"/>
              <a:t>Magdeburg | </a:t>
            </a:r>
            <a:fld id="{4860668C-1425-4FFE-849D-CF801F981B72}" type="datetime1">
              <a:rPr lang="de-DE" smtClean="0"/>
              <a:t>06.05.2025</a:t>
            </a:fld>
            <a:endParaRPr dirty="0"/>
          </a:p>
        </p:txBody>
      </p:sp>
      <p:sp>
        <p:nvSpPr>
          <p:cNvPr id="14" name="Fußzeilenplatzhalter 13"/>
          <p:cNvSpPr>
            <a:spLocks noGrp="1"/>
          </p:cNvSpPr>
          <p:nvPr>
            <p:ph type="ftr" sz="quarter" idx="3"/>
            <p:custDataLst>
              <p:tags r:id="rId20"/>
            </p:custDataLst>
          </p:nvPr>
        </p:nvSpPr>
        <p:spPr>
          <a:xfrm>
            <a:off x="3892781" y="7270473"/>
            <a:ext cx="2869739" cy="288863"/>
          </a:xfrm>
          <a:prstGeom prst="rect">
            <a:avLst/>
          </a:prstGeom>
        </p:spPr>
        <p:txBody>
          <a:bodyPr lIns="0" tIns="0" rIns="0" bIns="0" anchor="ctr"/>
          <a:lstStyle>
            <a:lvl1pPr algn="ctr" rtl="0" fontAlgn="base">
              <a:spcBef>
                <a:spcPct val="0"/>
              </a:spcBef>
              <a:spcAft>
                <a:spcPct val="0"/>
              </a:spcAft>
              <a:defRPr lang="de-DE" sz="1196" kern="1200">
                <a:solidFill>
                  <a:schemeClr val="bg1"/>
                </a:solidFill>
                <a:latin typeface="Lucida Sans Unicode" pitchFamily="34" charset="0"/>
                <a:ea typeface="MS PGothic" pitchFamily="34" charset="-128"/>
                <a:cs typeface="Lucida Sans Unicode" pitchFamily="34" charset="0"/>
              </a:defRPr>
            </a:lvl1pPr>
          </a:lstStyle>
          <a:p>
            <a:pPr>
              <a:defRPr/>
            </a:pPr>
            <a:r>
              <a:rPr lang="it-IT" dirty="0"/>
              <a:t>Digi Sports Lab ego.-INKUBATOR</a:t>
            </a:r>
            <a:endParaRPr lang="de-DE" dirty="0"/>
          </a:p>
        </p:txBody>
      </p:sp>
      <p:sp>
        <p:nvSpPr>
          <p:cNvPr id="15" name="Foliennummernplatzhalter 14"/>
          <p:cNvSpPr>
            <a:spLocks noGrp="1"/>
          </p:cNvSpPr>
          <p:nvPr>
            <p:ph type="sldNum" sz="quarter" idx="4"/>
            <p:custDataLst>
              <p:tags r:id="rId21"/>
            </p:custDataLst>
          </p:nvPr>
        </p:nvSpPr>
        <p:spPr>
          <a:xfrm>
            <a:off x="9326651" y="7270473"/>
            <a:ext cx="717435" cy="288863"/>
          </a:xfrm>
          <a:prstGeom prst="rect">
            <a:avLst/>
          </a:prstGeom>
        </p:spPr>
        <p:txBody>
          <a:bodyPr lIns="0" tIns="0" rIns="0" bIns="0" anchor="ctr"/>
          <a:lstStyle>
            <a:lvl1pPr algn="r" rtl="0" fontAlgn="base">
              <a:spcBef>
                <a:spcPct val="0"/>
              </a:spcBef>
              <a:spcAft>
                <a:spcPct val="0"/>
              </a:spcAft>
              <a:defRPr lang="de-DE" sz="1196" kern="1200">
                <a:solidFill>
                  <a:schemeClr val="bg1"/>
                </a:solidFill>
                <a:latin typeface="Lucida Sans Unicode" pitchFamily="34" charset="0"/>
                <a:ea typeface="MS PGothic" pitchFamily="34" charset="-128"/>
                <a:cs typeface="Lucida Sans Unicode" pitchFamily="34" charset="0"/>
              </a:defRPr>
            </a:lvl1pPr>
          </a:lstStyle>
          <a:p>
            <a:pPr>
              <a:defRPr/>
            </a:pPr>
            <a:fld id="{65FDB2CE-DEDC-46F3-ADBE-B1DC1DB4F4EA}" type="slidenum">
              <a:rPr lang="de-DE" smtClean="0"/>
              <a:pPr>
                <a:defRPr/>
              </a:pPr>
              <a:t>‹Nr.›</a:t>
            </a:fld>
            <a:endParaRPr lang="de-DE" dirty="0"/>
          </a:p>
        </p:txBody>
      </p:sp>
      <p:pic>
        <p:nvPicPr>
          <p:cNvPr id="4" name="Grafik 3">
            <a:extLst>
              <a:ext uri="{FF2B5EF4-FFF2-40B4-BE49-F238E27FC236}">
                <a16:creationId xmlns:a16="http://schemas.microsoft.com/office/drawing/2014/main" id="{CFFB3AF3-53F8-4389-9AA3-FCF9DE28696F}"/>
              </a:ext>
            </a:extLst>
          </p:cNvPr>
          <p:cNvPicPr>
            <a:picLocks noChangeAspect="1"/>
          </p:cNvPicPr>
          <p:nvPr userDrawn="1"/>
        </p:nvPicPr>
        <p:blipFill>
          <a:blip r:embed="rId23"/>
          <a:stretch>
            <a:fillRect/>
          </a:stretch>
        </p:blipFill>
        <p:spPr>
          <a:xfrm>
            <a:off x="611424" y="38652"/>
            <a:ext cx="4395597" cy="969348"/>
          </a:xfrm>
          <a:prstGeom prst="rect">
            <a:avLst/>
          </a:prstGeom>
        </p:spPr>
      </p:pic>
    </p:spTree>
  </p:cSld>
  <p:clrMap bg1="lt1" tx1="dk1" bg2="lt2" tx2="dk2" accent1="accent1" accent2="accent2" accent3="accent3" accent4="accent4" accent5="accent5" accent6="accent6" hlink="hlink" folHlink="folHlink"/>
  <p:sldLayoutIdLst>
    <p:sldLayoutId id="2147483896" r:id="rId1"/>
    <p:sldLayoutId id="2147483897"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01" r:id="rId11"/>
    <p:sldLayoutId id="2147483902" r:id="rId12"/>
  </p:sldLayoutIdLst>
  <p:hf hdr="0"/>
  <p:txStyles>
    <p:titleStyle>
      <a:lvl1pPr marL="0" indent="0" algn="l" rtl="0" eaLnBrk="0" fontAlgn="base" hangingPunct="0">
        <a:spcBef>
          <a:spcPct val="0"/>
        </a:spcBef>
        <a:spcAft>
          <a:spcPct val="0"/>
        </a:spcAft>
        <a:defRPr lang="de-DE" sz="2400" b="1" dirty="0">
          <a:solidFill>
            <a:schemeClr val="bg1"/>
          </a:solidFill>
          <a:latin typeface="Lucida Sans Unicode"/>
          <a:ea typeface="+mj-ea"/>
          <a:cs typeface="+mj-cs"/>
          <a:sym typeface="Lucida Grande"/>
        </a:defRPr>
      </a:lvl1pPr>
      <a:lvl2pPr algn="l" rtl="0" eaLnBrk="0" fontAlgn="base" hangingPunct="0">
        <a:spcBef>
          <a:spcPct val="0"/>
        </a:spcBef>
        <a:spcAft>
          <a:spcPct val="0"/>
        </a:spcAft>
        <a:defRPr sz="2690" b="1">
          <a:solidFill>
            <a:schemeClr val="bg1"/>
          </a:solidFill>
          <a:latin typeface="Lucida Sans Unicode" pitchFamily="34" charset="0"/>
          <a:sym typeface="Lucida Grande"/>
        </a:defRPr>
      </a:lvl2pPr>
      <a:lvl3pPr algn="l" rtl="0" eaLnBrk="0" fontAlgn="base" hangingPunct="0">
        <a:spcBef>
          <a:spcPct val="0"/>
        </a:spcBef>
        <a:spcAft>
          <a:spcPct val="0"/>
        </a:spcAft>
        <a:defRPr sz="2690" b="1">
          <a:solidFill>
            <a:schemeClr val="bg1"/>
          </a:solidFill>
          <a:latin typeface="Lucida Sans Unicode" pitchFamily="34" charset="0"/>
          <a:sym typeface="Lucida Grande"/>
        </a:defRPr>
      </a:lvl3pPr>
      <a:lvl4pPr algn="l" rtl="0" eaLnBrk="0" fontAlgn="base" hangingPunct="0">
        <a:spcBef>
          <a:spcPct val="0"/>
        </a:spcBef>
        <a:spcAft>
          <a:spcPct val="0"/>
        </a:spcAft>
        <a:defRPr sz="2690" b="1">
          <a:solidFill>
            <a:schemeClr val="bg1"/>
          </a:solidFill>
          <a:latin typeface="Lucida Sans Unicode" pitchFamily="34" charset="0"/>
          <a:sym typeface="Lucida Grande"/>
        </a:defRPr>
      </a:lvl4pPr>
      <a:lvl5pPr algn="l" rtl="0" eaLnBrk="0" fontAlgn="base" hangingPunct="0">
        <a:spcBef>
          <a:spcPct val="0"/>
        </a:spcBef>
        <a:spcAft>
          <a:spcPct val="0"/>
        </a:spcAft>
        <a:defRPr sz="2690" b="1">
          <a:solidFill>
            <a:schemeClr val="bg1"/>
          </a:solidFill>
          <a:latin typeface="Lucida Sans Unicode" pitchFamily="34" charset="0"/>
          <a:sym typeface="Lucida Grande"/>
        </a:defRPr>
      </a:lvl5pPr>
      <a:lvl6pPr marL="455154" algn="l" rtl="0" fontAlgn="base">
        <a:spcBef>
          <a:spcPct val="0"/>
        </a:spcBef>
        <a:spcAft>
          <a:spcPct val="0"/>
        </a:spcAft>
        <a:defRPr sz="2690" b="1">
          <a:solidFill>
            <a:schemeClr val="bg1"/>
          </a:solidFill>
          <a:latin typeface="Lucida Sans Unicode" pitchFamily="34" charset="0"/>
          <a:sym typeface="Lucida Grande"/>
        </a:defRPr>
      </a:lvl6pPr>
      <a:lvl7pPr marL="910303" algn="l" rtl="0" fontAlgn="base">
        <a:spcBef>
          <a:spcPct val="0"/>
        </a:spcBef>
        <a:spcAft>
          <a:spcPct val="0"/>
        </a:spcAft>
        <a:defRPr sz="2690" b="1">
          <a:solidFill>
            <a:schemeClr val="bg1"/>
          </a:solidFill>
          <a:latin typeface="Lucida Sans Unicode" pitchFamily="34" charset="0"/>
          <a:sym typeface="Lucida Grande"/>
        </a:defRPr>
      </a:lvl7pPr>
      <a:lvl8pPr marL="1365457" algn="l" rtl="0" fontAlgn="base">
        <a:spcBef>
          <a:spcPct val="0"/>
        </a:spcBef>
        <a:spcAft>
          <a:spcPct val="0"/>
        </a:spcAft>
        <a:defRPr sz="2690" b="1">
          <a:solidFill>
            <a:schemeClr val="bg1"/>
          </a:solidFill>
          <a:latin typeface="Lucida Sans Unicode" pitchFamily="34" charset="0"/>
          <a:sym typeface="Lucida Grande"/>
        </a:defRPr>
      </a:lvl8pPr>
      <a:lvl9pPr marL="1820609" algn="l" rtl="0" fontAlgn="base">
        <a:spcBef>
          <a:spcPct val="0"/>
        </a:spcBef>
        <a:spcAft>
          <a:spcPct val="0"/>
        </a:spcAft>
        <a:defRPr sz="2690" b="1">
          <a:solidFill>
            <a:schemeClr val="bg1"/>
          </a:solidFill>
          <a:latin typeface="Lucida Sans Unicode" pitchFamily="34" charset="0"/>
          <a:sym typeface="Lucida Grande"/>
        </a:defRPr>
      </a:lvl9pPr>
    </p:titleStyle>
    <p:bodyStyle>
      <a:lvl1pPr marL="341365" indent="-216000" algn="l" defTabSz="360000" rtl="0" eaLnBrk="0" fontAlgn="base" hangingPunct="0">
        <a:lnSpc>
          <a:spcPct val="100000"/>
        </a:lnSpc>
        <a:spcBef>
          <a:spcPts val="1200"/>
        </a:spcBef>
        <a:spcAft>
          <a:spcPts val="1200"/>
        </a:spcAft>
        <a:buClr>
          <a:srgbClr val="EF7C00"/>
        </a:buClr>
        <a:buFont typeface="Arial" pitchFamily="34" charset="0"/>
        <a:buChar char="•"/>
        <a:tabLst>
          <a:tab pos="360000" algn="l"/>
          <a:tab pos="720000" algn="l"/>
          <a:tab pos="1080000" algn="l"/>
        </a:tabLst>
        <a:defRPr sz="2400" kern="1200">
          <a:solidFill>
            <a:schemeClr val="tx1"/>
          </a:solidFill>
          <a:latin typeface="Lucida Sans Unicode" pitchFamily="34" charset="0"/>
          <a:ea typeface="+mn-ea"/>
          <a:cs typeface="Lucida Sans Unicode" pitchFamily="34" charset="0"/>
        </a:defRPr>
      </a:lvl1pPr>
      <a:lvl2pPr marL="739623" indent="-216000" algn="l" defTabSz="360000" rtl="0" eaLnBrk="0" fontAlgn="base" hangingPunct="0">
        <a:lnSpc>
          <a:spcPct val="100000"/>
        </a:lnSpc>
        <a:spcBef>
          <a:spcPts val="1200"/>
        </a:spcBef>
        <a:spcAft>
          <a:spcPts val="1200"/>
        </a:spcAft>
        <a:buClr>
          <a:srgbClr val="EF7C00"/>
        </a:buClr>
        <a:buSzPct val="100000"/>
        <a:buFont typeface="Arial" panose="020B0604020202020204" pitchFamily="34" charset="0"/>
        <a:buChar char="•"/>
        <a:tabLst>
          <a:tab pos="360000" algn="l"/>
          <a:tab pos="720000" algn="l"/>
          <a:tab pos="1080000" algn="l"/>
        </a:tabLst>
        <a:defRPr sz="2400" kern="1200">
          <a:solidFill>
            <a:schemeClr val="tx1"/>
          </a:solidFill>
          <a:latin typeface="Lucida Sans Unicode" pitchFamily="34" charset="0"/>
          <a:ea typeface="+mn-ea"/>
          <a:cs typeface="Lucida Sans Unicode" pitchFamily="34" charset="0"/>
        </a:defRPr>
      </a:lvl2pPr>
      <a:lvl3pPr marL="1137880" indent="-216000" algn="l" defTabSz="360000" rtl="0" eaLnBrk="0" fontAlgn="base" hangingPunct="0">
        <a:lnSpc>
          <a:spcPct val="100000"/>
        </a:lnSpc>
        <a:spcBef>
          <a:spcPts val="1200"/>
        </a:spcBef>
        <a:spcAft>
          <a:spcPts val="1200"/>
        </a:spcAft>
        <a:buClr>
          <a:srgbClr val="EF7C00"/>
        </a:buClr>
        <a:buFont typeface="Arial" panose="020B0604020202020204" pitchFamily="34" charset="0"/>
        <a:buChar char="•"/>
        <a:tabLst>
          <a:tab pos="360000" algn="l"/>
          <a:tab pos="720000" algn="l"/>
          <a:tab pos="1080000" algn="l"/>
        </a:tabLst>
        <a:defRPr sz="2400" kern="1200">
          <a:solidFill>
            <a:schemeClr val="tx1"/>
          </a:solidFill>
          <a:latin typeface="Lucida Sans Unicode" pitchFamily="34" charset="0"/>
          <a:ea typeface="+mn-ea"/>
          <a:cs typeface="Lucida Sans Unicode" pitchFamily="34" charset="0"/>
        </a:defRPr>
      </a:lvl3pPr>
      <a:lvl4pPr marL="1593032" indent="-216000" algn="l" defTabSz="360000" rtl="0" eaLnBrk="0" fontAlgn="base" hangingPunct="0">
        <a:lnSpc>
          <a:spcPct val="100000"/>
        </a:lnSpc>
        <a:spcBef>
          <a:spcPts val="1200"/>
        </a:spcBef>
        <a:spcAft>
          <a:spcPts val="1200"/>
        </a:spcAft>
        <a:buClr>
          <a:srgbClr val="EF7C00"/>
        </a:buClr>
        <a:buFont typeface="Arial" panose="020B0604020202020204" pitchFamily="34" charset="0"/>
        <a:buChar char="•"/>
        <a:tabLst>
          <a:tab pos="360000" algn="l"/>
          <a:tab pos="720000" algn="l"/>
          <a:tab pos="1080000" algn="l"/>
        </a:tabLst>
        <a:defRPr sz="2400" kern="1200">
          <a:solidFill>
            <a:schemeClr val="tx1"/>
          </a:solidFill>
          <a:latin typeface="Lucida Sans Unicode" pitchFamily="34" charset="0"/>
          <a:ea typeface="+mn-ea"/>
          <a:cs typeface="Lucida Sans Unicode" pitchFamily="34" charset="0"/>
        </a:defRPr>
      </a:lvl4pPr>
      <a:lvl5pPr marL="2048186" indent="-216000" algn="l" defTabSz="360000" rtl="0" eaLnBrk="0" fontAlgn="base" hangingPunct="0">
        <a:lnSpc>
          <a:spcPct val="100000"/>
        </a:lnSpc>
        <a:spcBef>
          <a:spcPts val="1200"/>
        </a:spcBef>
        <a:spcAft>
          <a:spcPts val="1200"/>
        </a:spcAft>
        <a:buClr>
          <a:srgbClr val="EF7C00"/>
        </a:buClr>
        <a:buFont typeface="Arial" panose="020B0604020202020204" pitchFamily="34" charset="0"/>
        <a:buChar char="•"/>
        <a:tabLst>
          <a:tab pos="360000" algn="l"/>
          <a:tab pos="720000" algn="l"/>
          <a:tab pos="1080000" algn="l"/>
        </a:tabLst>
        <a:defRPr sz="2400" kern="1200">
          <a:solidFill>
            <a:schemeClr val="tx1"/>
          </a:solidFill>
          <a:latin typeface="Lucida Sans Unicode" pitchFamily="34" charset="0"/>
          <a:ea typeface="+mn-ea"/>
          <a:cs typeface="Lucida Sans Unicode" pitchFamily="34" charset="0"/>
        </a:defRPr>
      </a:lvl5pPr>
      <a:lvl6pPr marL="2503336" indent="-227578" algn="l" defTabSz="910303" rtl="0" eaLnBrk="1" latinLnBrk="0" hangingPunct="1">
        <a:spcBef>
          <a:spcPct val="20000"/>
        </a:spcBef>
        <a:buFont typeface="Arial" pitchFamily="34" charset="0"/>
        <a:buChar char="•"/>
        <a:defRPr sz="2092" kern="1200">
          <a:solidFill>
            <a:schemeClr val="tx1"/>
          </a:solidFill>
          <a:latin typeface="+mn-lt"/>
          <a:ea typeface="+mn-ea"/>
          <a:cs typeface="+mn-cs"/>
        </a:defRPr>
      </a:lvl6pPr>
      <a:lvl7pPr marL="2958490" indent="-227578" algn="l" defTabSz="910303" rtl="0" eaLnBrk="1" latinLnBrk="0" hangingPunct="1">
        <a:spcBef>
          <a:spcPct val="20000"/>
        </a:spcBef>
        <a:buFont typeface="Arial" pitchFamily="34" charset="0"/>
        <a:buChar char="•"/>
        <a:defRPr sz="2092" kern="1200">
          <a:solidFill>
            <a:schemeClr val="tx1"/>
          </a:solidFill>
          <a:latin typeface="+mn-lt"/>
          <a:ea typeface="+mn-ea"/>
          <a:cs typeface="+mn-cs"/>
        </a:defRPr>
      </a:lvl7pPr>
      <a:lvl8pPr marL="3413643" indent="-227578" algn="l" defTabSz="910303" rtl="0" eaLnBrk="1" latinLnBrk="0" hangingPunct="1">
        <a:spcBef>
          <a:spcPct val="20000"/>
        </a:spcBef>
        <a:buFont typeface="Arial" pitchFamily="34" charset="0"/>
        <a:buChar char="•"/>
        <a:defRPr sz="2092" kern="1200">
          <a:solidFill>
            <a:schemeClr val="tx1"/>
          </a:solidFill>
          <a:latin typeface="+mn-lt"/>
          <a:ea typeface="+mn-ea"/>
          <a:cs typeface="+mn-cs"/>
        </a:defRPr>
      </a:lvl8pPr>
      <a:lvl9pPr marL="3868794" indent="-227578" algn="l" defTabSz="910303" rtl="0" eaLnBrk="1" latinLnBrk="0" hangingPunct="1">
        <a:spcBef>
          <a:spcPct val="20000"/>
        </a:spcBef>
        <a:buFont typeface="Arial" pitchFamily="34" charset="0"/>
        <a:buChar char="•"/>
        <a:defRPr sz="2092" kern="1200">
          <a:solidFill>
            <a:schemeClr val="tx1"/>
          </a:solidFill>
          <a:latin typeface="+mn-lt"/>
          <a:ea typeface="+mn-ea"/>
          <a:cs typeface="+mn-cs"/>
        </a:defRPr>
      </a:lvl9pPr>
    </p:bodyStyle>
    <p:otherStyle>
      <a:defPPr>
        <a:defRPr lang="de-DE"/>
      </a:defPPr>
      <a:lvl1pPr marL="0" algn="l" defTabSz="910303" rtl="0" eaLnBrk="1" latinLnBrk="0" hangingPunct="1">
        <a:defRPr sz="1794" kern="1200">
          <a:solidFill>
            <a:schemeClr val="tx1"/>
          </a:solidFill>
          <a:latin typeface="+mn-lt"/>
          <a:ea typeface="+mn-ea"/>
          <a:cs typeface="+mn-cs"/>
        </a:defRPr>
      </a:lvl1pPr>
      <a:lvl2pPr marL="455154" algn="l" defTabSz="910303" rtl="0" eaLnBrk="1" latinLnBrk="0" hangingPunct="1">
        <a:defRPr sz="1794" kern="1200">
          <a:solidFill>
            <a:schemeClr val="tx1"/>
          </a:solidFill>
          <a:latin typeface="+mn-lt"/>
          <a:ea typeface="+mn-ea"/>
          <a:cs typeface="+mn-cs"/>
        </a:defRPr>
      </a:lvl2pPr>
      <a:lvl3pPr marL="910303" algn="l" defTabSz="910303" rtl="0" eaLnBrk="1" latinLnBrk="0" hangingPunct="1">
        <a:defRPr sz="1794" kern="1200">
          <a:solidFill>
            <a:schemeClr val="tx1"/>
          </a:solidFill>
          <a:latin typeface="+mn-lt"/>
          <a:ea typeface="+mn-ea"/>
          <a:cs typeface="+mn-cs"/>
        </a:defRPr>
      </a:lvl3pPr>
      <a:lvl4pPr marL="1365457" algn="l" defTabSz="910303" rtl="0" eaLnBrk="1" latinLnBrk="0" hangingPunct="1">
        <a:defRPr sz="1794" kern="1200">
          <a:solidFill>
            <a:schemeClr val="tx1"/>
          </a:solidFill>
          <a:latin typeface="+mn-lt"/>
          <a:ea typeface="+mn-ea"/>
          <a:cs typeface="+mn-cs"/>
        </a:defRPr>
      </a:lvl4pPr>
      <a:lvl5pPr marL="1820609" algn="l" defTabSz="910303" rtl="0" eaLnBrk="1" latinLnBrk="0" hangingPunct="1">
        <a:defRPr sz="1794" kern="1200">
          <a:solidFill>
            <a:schemeClr val="tx1"/>
          </a:solidFill>
          <a:latin typeface="+mn-lt"/>
          <a:ea typeface="+mn-ea"/>
          <a:cs typeface="+mn-cs"/>
        </a:defRPr>
      </a:lvl5pPr>
      <a:lvl6pPr marL="2275762" algn="l" defTabSz="910303" rtl="0" eaLnBrk="1" latinLnBrk="0" hangingPunct="1">
        <a:defRPr sz="1794" kern="1200">
          <a:solidFill>
            <a:schemeClr val="tx1"/>
          </a:solidFill>
          <a:latin typeface="+mn-lt"/>
          <a:ea typeface="+mn-ea"/>
          <a:cs typeface="+mn-cs"/>
        </a:defRPr>
      </a:lvl6pPr>
      <a:lvl7pPr marL="2730915" algn="l" defTabSz="910303" rtl="0" eaLnBrk="1" latinLnBrk="0" hangingPunct="1">
        <a:defRPr sz="1794" kern="1200">
          <a:solidFill>
            <a:schemeClr val="tx1"/>
          </a:solidFill>
          <a:latin typeface="+mn-lt"/>
          <a:ea typeface="+mn-ea"/>
          <a:cs typeface="+mn-cs"/>
        </a:defRPr>
      </a:lvl7pPr>
      <a:lvl8pPr marL="3186066" algn="l" defTabSz="910303" rtl="0" eaLnBrk="1" latinLnBrk="0" hangingPunct="1">
        <a:defRPr sz="1794" kern="1200">
          <a:solidFill>
            <a:schemeClr val="tx1"/>
          </a:solidFill>
          <a:latin typeface="+mn-lt"/>
          <a:ea typeface="+mn-ea"/>
          <a:cs typeface="+mn-cs"/>
        </a:defRPr>
      </a:lvl8pPr>
      <a:lvl9pPr marL="3641217" algn="l" defTabSz="910303" rtl="0" eaLnBrk="1" latinLnBrk="0" hangingPunct="1">
        <a:defRPr sz="1794"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81" userDrawn="1">
          <p15:clr>
            <a:srgbClr val="F26B43"/>
          </p15:clr>
        </p15:guide>
        <p15:guide id="2" pos="362" userDrawn="1">
          <p15:clr>
            <a:srgbClr val="F26B43"/>
          </p15:clr>
        </p15:guide>
        <p15:guide id="3" pos="6350" userDrawn="1">
          <p15:clr>
            <a:srgbClr val="F26B43"/>
          </p15:clr>
        </p15:guide>
        <p15:guide id="4" orient="horz" pos="93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hyperlink" Target="http://www.inkubator.ovgu.de/Inkubator.html"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hyperlink" Target="https://strategyzer.com/canvas/business-model-canvas" TargetMode="External"/><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ildplatzhalter 2"/>
          <p:cNvSpPr>
            <a:spLocks noGrp="1"/>
          </p:cNvSpPr>
          <p:nvPr>
            <p:ph type="pic" sz="quarter" idx="10"/>
          </p:nvPr>
        </p:nvSpPr>
        <p:spPr/>
      </p:sp>
      <p:sp>
        <p:nvSpPr>
          <p:cNvPr id="2" name="Titel 1"/>
          <p:cNvSpPr>
            <a:spLocks noGrp="1"/>
          </p:cNvSpPr>
          <p:nvPr>
            <p:ph type="title"/>
          </p:nvPr>
        </p:nvSpPr>
        <p:spPr/>
        <p:txBody>
          <a:bodyPr/>
          <a:lstStyle/>
          <a:p>
            <a:endParaRPr lang="de-DE"/>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4"/>
          <p:cNvSpPr>
            <a:spLocks noGrp="1"/>
          </p:cNvSpPr>
          <p:nvPr>
            <p:ph type="dt" sz="half" idx="18"/>
          </p:nvPr>
        </p:nvSpPr>
        <p:spPr>
          <a:xfrm>
            <a:off x="572628" y="7270473"/>
            <a:ext cx="2475150" cy="288863"/>
          </a:xfrm>
        </p:spPr>
        <p:txBody>
          <a:bodyPr/>
          <a:lstStyle/>
          <a:p>
            <a:pPr>
              <a:defRPr/>
            </a:pPr>
            <a:r>
              <a:rPr lang="de-DE"/>
              <a:t>Magdeburg | </a:t>
            </a:r>
            <a:fld id="{A98FF7D6-9AE3-45A0-B5FE-8B0DF5CE5937}" type="datetime1">
              <a:rPr lang="de-DE" smtClean="0"/>
              <a:t>06.05.2025</a:t>
            </a:fld>
            <a:endParaRPr lang="de-DE" dirty="0"/>
          </a:p>
        </p:txBody>
      </p:sp>
      <p:sp>
        <p:nvSpPr>
          <p:cNvPr id="3" name="Foliennummernplatzhalter 2"/>
          <p:cNvSpPr>
            <a:spLocks noGrp="1"/>
          </p:cNvSpPr>
          <p:nvPr>
            <p:ph type="sldNum" sz="quarter" idx="20"/>
          </p:nvPr>
        </p:nvSpPr>
        <p:spPr>
          <a:xfrm>
            <a:off x="9326651" y="7270473"/>
            <a:ext cx="717435" cy="288863"/>
          </a:xfrm>
        </p:spPr>
        <p:txBody>
          <a:bodyPr/>
          <a:lstStyle/>
          <a:p>
            <a:pPr>
              <a:defRPr/>
            </a:pPr>
            <a:fld id="{65FDB2CE-DEDC-46F3-ADBE-B1DC1DB4F4EA}" type="slidenum">
              <a:rPr lang="de-DE" smtClean="0"/>
              <a:pPr>
                <a:defRPr/>
              </a:pPr>
              <a:t>10</a:t>
            </a:fld>
            <a:endParaRPr lang="de-DE" dirty="0"/>
          </a:p>
        </p:txBody>
      </p:sp>
      <p:sp>
        <p:nvSpPr>
          <p:cNvPr id="6" name="Titel 5"/>
          <p:cNvSpPr>
            <a:spLocks noGrp="1"/>
          </p:cNvSpPr>
          <p:nvPr>
            <p:ph type="title"/>
          </p:nvPr>
        </p:nvSpPr>
        <p:spPr/>
        <p:txBody>
          <a:bodyPr>
            <a:normAutofit/>
          </a:bodyPr>
          <a:lstStyle/>
          <a:p>
            <a:r>
              <a:rPr lang="de-DE" dirty="0"/>
              <a:t>Die Dokumentation</a:t>
            </a:r>
          </a:p>
        </p:txBody>
      </p:sp>
      <p:sp>
        <p:nvSpPr>
          <p:cNvPr id="11" name="Bildplatzhalter 10"/>
          <p:cNvSpPr>
            <a:spLocks noGrp="1"/>
          </p:cNvSpPr>
          <p:nvPr>
            <p:ph type="pic" sz="quarter" idx="17"/>
          </p:nvPr>
        </p:nvSpPr>
        <p:spPr/>
      </p:sp>
    </p:spTree>
    <p:extLst>
      <p:ext uri="{BB962C8B-B14F-4D97-AF65-F5344CB8AC3E}">
        <p14:creationId xmlns:p14="http://schemas.microsoft.com/office/powerpoint/2010/main" val="27207133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el 5"/>
          <p:cNvSpPr>
            <a:spLocks noGrp="1"/>
          </p:cNvSpPr>
          <p:nvPr>
            <p:ph type="title"/>
          </p:nvPr>
        </p:nvSpPr>
        <p:spPr/>
        <p:txBody>
          <a:bodyPr>
            <a:normAutofit/>
          </a:bodyPr>
          <a:lstStyle/>
          <a:p>
            <a:r>
              <a:rPr lang="de-DE" dirty="0"/>
              <a:t>Die Laborausstattung</a:t>
            </a:r>
          </a:p>
        </p:txBody>
      </p:sp>
      <p:sp>
        <p:nvSpPr>
          <p:cNvPr id="5" name="Datumsplatzhalter 4"/>
          <p:cNvSpPr>
            <a:spLocks noGrp="1"/>
          </p:cNvSpPr>
          <p:nvPr>
            <p:ph type="dt" sz="half" idx="10"/>
          </p:nvPr>
        </p:nvSpPr>
        <p:spPr>
          <a:xfrm>
            <a:off x="572628" y="7270473"/>
            <a:ext cx="2475150" cy="288863"/>
          </a:xfrm>
        </p:spPr>
        <p:txBody>
          <a:bodyPr/>
          <a:lstStyle/>
          <a:p>
            <a:pPr>
              <a:defRPr/>
            </a:pPr>
            <a:r>
              <a:rPr lang="de-DE"/>
              <a:t>Magdeburg | </a:t>
            </a:r>
            <a:fld id="{BDCB53B8-9957-4A85-8F32-1AB668370171}" type="datetime1">
              <a:rPr lang="de-DE" smtClean="0"/>
              <a:t>06.05.2025</a:t>
            </a:fld>
            <a:endParaRPr lang="de-DE" dirty="0"/>
          </a:p>
        </p:txBody>
      </p:sp>
      <p:sp>
        <p:nvSpPr>
          <p:cNvPr id="3" name="Foliennummernplatzhalter 2"/>
          <p:cNvSpPr>
            <a:spLocks noGrp="1"/>
          </p:cNvSpPr>
          <p:nvPr>
            <p:ph type="sldNum" sz="quarter" idx="12"/>
          </p:nvPr>
        </p:nvSpPr>
        <p:spPr>
          <a:xfrm>
            <a:off x="9326651" y="7270473"/>
            <a:ext cx="717435" cy="288863"/>
          </a:xfrm>
        </p:spPr>
        <p:txBody>
          <a:bodyPr/>
          <a:lstStyle/>
          <a:p>
            <a:pPr>
              <a:defRPr/>
            </a:pPr>
            <a:fld id="{65FDB2CE-DEDC-46F3-ADBE-B1DC1DB4F4EA}" type="slidenum">
              <a:rPr lang="de-DE" smtClean="0"/>
              <a:pPr>
                <a:defRPr/>
              </a:pPr>
              <a:t>11</a:t>
            </a:fld>
            <a:endParaRPr lang="de-DE" dirty="0"/>
          </a:p>
        </p:txBody>
      </p:sp>
    </p:spTree>
    <p:extLst>
      <p:ext uri="{BB962C8B-B14F-4D97-AF65-F5344CB8AC3E}">
        <p14:creationId xmlns:p14="http://schemas.microsoft.com/office/powerpoint/2010/main" val="6738791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el 5"/>
          <p:cNvSpPr>
            <a:spLocks noGrp="1"/>
          </p:cNvSpPr>
          <p:nvPr>
            <p:ph type="title"/>
          </p:nvPr>
        </p:nvSpPr>
        <p:spPr/>
        <p:txBody>
          <a:bodyPr>
            <a:normAutofit/>
          </a:bodyPr>
          <a:lstStyle/>
          <a:p>
            <a:r>
              <a:rPr lang="de-DE" dirty="0"/>
              <a:t>Die nächsten Schritte</a:t>
            </a:r>
          </a:p>
        </p:txBody>
      </p:sp>
      <p:sp>
        <p:nvSpPr>
          <p:cNvPr id="5" name="Datumsplatzhalter 4"/>
          <p:cNvSpPr>
            <a:spLocks noGrp="1"/>
          </p:cNvSpPr>
          <p:nvPr>
            <p:ph type="dt" sz="half" idx="10"/>
          </p:nvPr>
        </p:nvSpPr>
        <p:spPr>
          <a:xfrm>
            <a:off x="572628" y="7270473"/>
            <a:ext cx="2475150" cy="288863"/>
          </a:xfrm>
        </p:spPr>
        <p:txBody>
          <a:bodyPr/>
          <a:lstStyle/>
          <a:p>
            <a:pPr>
              <a:defRPr/>
            </a:pPr>
            <a:r>
              <a:rPr lang="de-DE"/>
              <a:t>Magdeburg | </a:t>
            </a:r>
            <a:fld id="{EA83743D-2330-45C9-AAEE-A617F1D2CDA5}" type="datetime1">
              <a:rPr lang="de-DE" smtClean="0"/>
              <a:t>06.05.2025</a:t>
            </a:fld>
            <a:endParaRPr lang="de-DE" dirty="0"/>
          </a:p>
        </p:txBody>
      </p:sp>
      <p:sp>
        <p:nvSpPr>
          <p:cNvPr id="3" name="Foliennummernplatzhalter 2"/>
          <p:cNvSpPr>
            <a:spLocks noGrp="1"/>
          </p:cNvSpPr>
          <p:nvPr>
            <p:ph type="sldNum" sz="quarter" idx="12"/>
          </p:nvPr>
        </p:nvSpPr>
        <p:spPr>
          <a:xfrm>
            <a:off x="9326651" y="7270473"/>
            <a:ext cx="717435" cy="288863"/>
          </a:xfrm>
        </p:spPr>
        <p:txBody>
          <a:bodyPr/>
          <a:lstStyle/>
          <a:p>
            <a:pPr>
              <a:defRPr/>
            </a:pPr>
            <a:fld id="{65FDB2CE-DEDC-46F3-ADBE-B1DC1DB4F4EA}" type="slidenum">
              <a:rPr lang="de-DE" smtClean="0"/>
              <a:pPr>
                <a:defRPr/>
              </a:pPr>
              <a:t>12</a:t>
            </a:fld>
            <a:endParaRPr lang="de-DE" dirty="0"/>
          </a:p>
        </p:txBody>
      </p:sp>
      <p:sp>
        <p:nvSpPr>
          <p:cNvPr id="4" name="Inhaltsplatzhalter 3"/>
          <p:cNvSpPr>
            <a:spLocks noGrp="1"/>
          </p:cNvSpPr>
          <p:nvPr>
            <p:ph idx="1"/>
          </p:nvPr>
        </p:nvSpPr>
        <p:spPr/>
        <p:txBody>
          <a:bodyPr/>
          <a:lstStyle/>
          <a:p>
            <a:r>
              <a:rPr lang="de-DE" dirty="0"/>
              <a:t>Kalenderbuchung von Terminen im </a:t>
            </a:r>
            <a:r>
              <a:rPr lang="de-DE" dirty="0" err="1"/>
              <a:t>Digi</a:t>
            </a:r>
            <a:r>
              <a:rPr lang="de-DE" dirty="0"/>
              <a:t> Sports Lab</a:t>
            </a:r>
          </a:p>
          <a:p>
            <a:r>
              <a:rPr lang="de-DE" dirty="0"/>
              <a:t>Dokumentation meiner Projektfortschritte in dieser .</a:t>
            </a:r>
            <a:r>
              <a:rPr lang="de-DE" dirty="0" err="1"/>
              <a:t>pptx</a:t>
            </a:r>
            <a:endParaRPr lang="de-DE" dirty="0"/>
          </a:p>
          <a:p>
            <a:r>
              <a:rPr lang="de-DE" dirty="0"/>
              <a:t>An den Inkubator-BWL Begleitseminaren teilnehmen</a:t>
            </a:r>
          </a:p>
          <a:p>
            <a:r>
              <a:rPr lang="de-DE" sz="1600" dirty="0">
                <a:hlinkClick r:id="rId3"/>
              </a:rPr>
              <a:t>http://www.inkubator.ovgu.de/Inkubator.html</a:t>
            </a:r>
            <a:r>
              <a:rPr lang="de-DE" sz="1600" dirty="0"/>
              <a:t> → bevorstehende Veranstaltungen</a:t>
            </a:r>
          </a:p>
          <a:p>
            <a:r>
              <a:rPr lang="de-DE" dirty="0"/>
              <a:t>Kontakt zum </a:t>
            </a:r>
            <a:r>
              <a:rPr lang="de-DE" dirty="0" err="1"/>
              <a:t>Digi</a:t>
            </a:r>
            <a:r>
              <a:rPr lang="de-DE" dirty="0"/>
              <a:t> Sports Lab-Inkubator:</a:t>
            </a:r>
          </a:p>
          <a:p>
            <a:pPr lvl="1"/>
            <a:r>
              <a:rPr lang="de-DE" dirty="0"/>
              <a:t>Geb. 40 SH2 Testraum 2</a:t>
            </a:r>
          </a:p>
          <a:p>
            <a:pPr lvl="1"/>
            <a:r>
              <a:rPr lang="de-DE" dirty="0"/>
              <a:t>digisportslab@ovgu.de</a:t>
            </a:r>
          </a:p>
          <a:p>
            <a:pPr lvl="1"/>
            <a:r>
              <a:rPr lang="de-DE" dirty="0"/>
              <a:t>Tel.: 0391-67-54862</a:t>
            </a:r>
          </a:p>
          <a:p>
            <a:endParaRPr lang="de-DE" dirty="0"/>
          </a:p>
        </p:txBody>
      </p:sp>
    </p:spTree>
    <p:extLst>
      <p:ext uri="{BB962C8B-B14F-4D97-AF65-F5344CB8AC3E}">
        <p14:creationId xmlns:p14="http://schemas.microsoft.com/office/powerpoint/2010/main" val="41686949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normAutofit/>
          </a:bodyPr>
          <a:lstStyle/>
          <a:p>
            <a:r>
              <a:rPr lang="de-DE" dirty="0"/>
              <a:t>Das Team</a:t>
            </a:r>
          </a:p>
        </p:txBody>
      </p:sp>
      <p:sp>
        <p:nvSpPr>
          <p:cNvPr id="5" name="Datumsplatzhalter 4"/>
          <p:cNvSpPr>
            <a:spLocks noGrp="1"/>
          </p:cNvSpPr>
          <p:nvPr>
            <p:ph type="dt" sz="half" idx="18"/>
          </p:nvPr>
        </p:nvSpPr>
        <p:spPr>
          <a:xfrm>
            <a:off x="572628" y="7270473"/>
            <a:ext cx="2475150" cy="288863"/>
          </a:xfrm>
        </p:spPr>
        <p:txBody>
          <a:bodyPr/>
          <a:lstStyle/>
          <a:p>
            <a:pPr>
              <a:defRPr/>
            </a:pPr>
            <a:r>
              <a:rPr lang="de-DE" dirty="0"/>
              <a:t>Magdeburg | </a:t>
            </a:r>
            <a:fld id="{0B94CA30-3832-4933-A845-43CE25A2B338}" type="datetime1">
              <a:rPr lang="de-DE" smtClean="0"/>
              <a:t>06.05.2025</a:t>
            </a:fld>
            <a:endParaRPr lang="de-DE" dirty="0"/>
          </a:p>
        </p:txBody>
      </p:sp>
      <p:sp>
        <p:nvSpPr>
          <p:cNvPr id="3" name="Foliennummernplatzhalter 2"/>
          <p:cNvSpPr>
            <a:spLocks noGrp="1"/>
          </p:cNvSpPr>
          <p:nvPr>
            <p:ph type="sldNum" sz="quarter" idx="20"/>
          </p:nvPr>
        </p:nvSpPr>
        <p:spPr>
          <a:xfrm>
            <a:off x="9326651" y="7270473"/>
            <a:ext cx="717435" cy="288863"/>
          </a:xfrm>
        </p:spPr>
        <p:txBody>
          <a:bodyPr/>
          <a:lstStyle/>
          <a:p>
            <a:pPr>
              <a:defRPr/>
            </a:pPr>
            <a:fld id="{65FDB2CE-DEDC-46F3-ADBE-B1DC1DB4F4EA}" type="slidenum">
              <a:rPr lang="de-DE" smtClean="0"/>
              <a:pPr>
                <a:defRPr/>
              </a:pPr>
              <a:t>2</a:t>
            </a:fld>
            <a:endParaRPr lang="de-DE" dirty="0"/>
          </a:p>
        </p:txBody>
      </p:sp>
      <p:sp>
        <p:nvSpPr>
          <p:cNvPr id="27" name="Bildplatzhalter 26"/>
          <p:cNvSpPr>
            <a:spLocks noGrp="1"/>
          </p:cNvSpPr>
          <p:nvPr>
            <p:ph type="pic" sz="quarter" idx="13"/>
          </p:nvPr>
        </p:nvSpPr>
        <p:spPr/>
      </p:sp>
      <p:sp>
        <p:nvSpPr>
          <p:cNvPr id="28" name="Bildplatzhalter 27"/>
          <p:cNvSpPr>
            <a:spLocks noGrp="1"/>
          </p:cNvSpPr>
          <p:nvPr>
            <p:ph type="pic" sz="quarter" idx="15"/>
          </p:nvPr>
        </p:nvSpPr>
        <p:spPr/>
      </p:sp>
      <p:sp>
        <p:nvSpPr>
          <p:cNvPr id="29" name="Textplatzhalter 28"/>
          <p:cNvSpPr>
            <a:spLocks noGrp="1"/>
          </p:cNvSpPr>
          <p:nvPr>
            <p:ph type="body" sz="quarter" idx="16"/>
          </p:nvPr>
        </p:nvSpPr>
        <p:spPr/>
        <p:txBody>
          <a:bodyPr/>
          <a:lstStyle/>
          <a:p>
            <a:endParaRPr lang="de-DE"/>
          </a:p>
        </p:txBody>
      </p:sp>
      <p:sp>
        <p:nvSpPr>
          <p:cNvPr id="30" name="Textplatzhalter 29"/>
          <p:cNvSpPr>
            <a:spLocks noGrp="1"/>
          </p:cNvSpPr>
          <p:nvPr>
            <p:ph type="body" sz="quarter" idx="17"/>
          </p:nvPr>
        </p:nvSpPr>
        <p:spPr/>
        <p:txBody>
          <a:bodyPr/>
          <a:lstStyle/>
          <a:p>
            <a:endParaRPr lang="de-DE"/>
          </a:p>
        </p:txBody>
      </p:sp>
    </p:spTree>
    <p:extLst>
      <p:ext uri="{BB962C8B-B14F-4D97-AF65-F5344CB8AC3E}">
        <p14:creationId xmlns:p14="http://schemas.microsoft.com/office/powerpoint/2010/main" val="42282175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el 15"/>
          <p:cNvSpPr>
            <a:spLocks noGrp="1"/>
          </p:cNvSpPr>
          <p:nvPr>
            <p:ph type="title"/>
          </p:nvPr>
        </p:nvSpPr>
        <p:spPr/>
        <p:txBody>
          <a:bodyPr/>
          <a:lstStyle/>
          <a:p>
            <a:r>
              <a:rPr lang="de-DE" dirty="0"/>
              <a:t>Die Idee</a:t>
            </a:r>
          </a:p>
        </p:txBody>
      </p:sp>
      <p:sp>
        <p:nvSpPr>
          <p:cNvPr id="2" name="Textplatzhalter 1"/>
          <p:cNvSpPr>
            <a:spLocks noGrp="1"/>
          </p:cNvSpPr>
          <p:nvPr>
            <p:ph type="body" sz="quarter" idx="17"/>
          </p:nvPr>
        </p:nvSpPr>
        <p:spPr/>
        <p:txBody>
          <a:bodyPr/>
          <a:lstStyle/>
          <a:p>
            <a:endParaRPr lang="de-DE"/>
          </a:p>
        </p:txBody>
      </p:sp>
      <p:sp>
        <p:nvSpPr>
          <p:cNvPr id="4" name="Datumsplatzhalter 3"/>
          <p:cNvSpPr>
            <a:spLocks noGrp="1"/>
          </p:cNvSpPr>
          <p:nvPr>
            <p:ph type="dt" sz="half" idx="19"/>
          </p:nvPr>
        </p:nvSpPr>
        <p:spPr/>
        <p:txBody>
          <a:bodyPr/>
          <a:lstStyle/>
          <a:p>
            <a:pPr>
              <a:defRPr/>
            </a:pPr>
            <a:r>
              <a:rPr lang="de-DE"/>
              <a:t>Magdeburg | </a:t>
            </a:r>
            <a:fld id="{77C6FF75-9796-4E4F-9834-F6A0467E3C55}" type="datetime1">
              <a:rPr lang="de-DE" smtClean="0"/>
              <a:t>06.05.2025</a:t>
            </a:fld>
            <a:endParaRPr dirty="0"/>
          </a:p>
        </p:txBody>
      </p:sp>
      <p:sp>
        <p:nvSpPr>
          <p:cNvPr id="6" name="Foliennummernplatzhalter 5"/>
          <p:cNvSpPr>
            <a:spLocks noGrp="1"/>
          </p:cNvSpPr>
          <p:nvPr>
            <p:ph type="sldNum" sz="quarter" idx="21"/>
          </p:nvPr>
        </p:nvSpPr>
        <p:spPr/>
        <p:txBody>
          <a:bodyPr/>
          <a:lstStyle/>
          <a:p>
            <a:pPr>
              <a:defRPr/>
            </a:pPr>
            <a:fld id="{65FDB2CE-DEDC-46F3-ADBE-B1DC1DB4F4EA}" type="slidenum">
              <a:rPr lang="de-DE" smtClean="0"/>
              <a:pPr>
                <a:defRPr/>
              </a:pPr>
              <a:t>3</a:t>
            </a:fld>
            <a:endParaRPr lang="de-DE" dirty="0"/>
          </a:p>
        </p:txBody>
      </p:sp>
      <p:sp>
        <p:nvSpPr>
          <p:cNvPr id="3" name="Textplatzhalter 2"/>
          <p:cNvSpPr>
            <a:spLocks noGrp="1"/>
          </p:cNvSpPr>
          <p:nvPr>
            <p:ph type="body" sz="quarter" idx="22"/>
          </p:nvPr>
        </p:nvSpPr>
        <p:spPr/>
        <p:txBody>
          <a:bodyPr/>
          <a:lstStyle/>
          <a:p>
            <a:endParaRPr lang="de-DE"/>
          </a:p>
        </p:txBody>
      </p:sp>
    </p:spTree>
    <p:extLst>
      <p:ext uri="{BB962C8B-B14F-4D97-AF65-F5344CB8AC3E}">
        <p14:creationId xmlns:p14="http://schemas.microsoft.com/office/powerpoint/2010/main" val="26993337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p:cNvSpPr>
            <a:spLocks noGrp="1"/>
          </p:cNvSpPr>
          <p:nvPr>
            <p:ph type="dt" sz="half" idx="19"/>
          </p:nvPr>
        </p:nvSpPr>
        <p:spPr>
          <a:xfrm>
            <a:off x="572628" y="7270473"/>
            <a:ext cx="2475150" cy="288863"/>
          </a:xfrm>
        </p:spPr>
        <p:txBody>
          <a:bodyPr/>
          <a:lstStyle/>
          <a:p>
            <a:pPr>
              <a:defRPr/>
            </a:pPr>
            <a:r>
              <a:rPr lang="de-DE"/>
              <a:t>Magdeburg | </a:t>
            </a:r>
            <a:fld id="{77C6FF75-9796-4E4F-9834-F6A0467E3C55}" type="datetime1">
              <a:rPr lang="de-DE" smtClean="0"/>
              <a:t>06.05.2025</a:t>
            </a:fld>
            <a:endParaRPr dirty="0"/>
          </a:p>
        </p:txBody>
      </p:sp>
      <p:sp>
        <p:nvSpPr>
          <p:cNvPr id="6" name="Foliennummernplatzhalter 5"/>
          <p:cNvSpPr>
            <a:spLocks noGrp="1"/>
          </p:cNvSpPr>
          <p:nvPr>
            <p:ph type="sldNum" sz="quarter" idx="21"/>
          </p:nvPr>
        </p:nvSpPr>
        <p:spPr>
          <a:xfrm>
            <a:off x="9326651" y="7270473"/>
            <a:ext cx="717435" cy="288863"/>
          </a:xfrm>
        </p:spPr>
        <p:txBody>
          <a:bodyPr/>
          <a:lstStyle/>
          <a:p>
            <a:pPr>
              <a:defRPr/>
            </a:pPr>
            <a:fld id="{65FDB2CE-DEDC-46F3-ADBE-B1DC1DB4F4EA}" type="slidenum">
              <a:rPr lang="de-DE" smtClean="0"/>
              <a:pPr>
                <a:defRPr/>
              </a:pPr>
              <a:t>4</a:t>
            </a:fld>
            <a:endParaRPr lang="de-DE" dirty="0"/>
          </a:p>
        </p:txBody>
      </p:sp>
      <p:sp>
        <p:nvSpPr>
          <p:cNvPr id="16" name="Titel 15"/>
          <p:cNvSpPr>
            <a:spLocks noGrp="1"/>
          </p:cNvSpPr>
          <p:nvPr>
            <p:ph type="title"/>
          </p:nvPr>
        </p:nvSpPr>
        <p:spPr/>
        <p:txBody>
          <a:bodyPr/>
          <a:lstStyle/>
          <a:p>
            <a:r>
              <a:rPr lang="de-DE" dirty="0"/>
              <a:t>Die Idee</a:t>
            </a:r>
          </a:p>
        </p:txBody>
      </p:sp>
      <p:sp>
        <p:nvSpPr>
          <p:cNvPr id="10" name="Bildplatzhalter 9"/>
          <p:cNvSpPr>
            <a:spLocks noGrp="1"/>
          </p:cNvSpPr>
          <p:nvPr>
            <p:ph type="pic" sz="quarter" idx="18"/>
          </p:nvPr>
        </p:nvSpPr>
        <p:spPr/>
      </p:sp>
    </p:spTree>
    <p:extLst>
      <p:ext uri="{BB962C8B-B14F-4D97-AF65-F5344CB8AC3E}">
        <p14:creationId xmlns:p14="http://schemas.microsoft.com/office/powerpoint/2010/main" val="22850492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normAutofit/>
          </a:bodyPr>
          <a:lstStyle/>
          <a:p>
            <a:r>
              <a:rPr lang="de-DE" dirty="0"/>
              <a:t>Das Problem</a:t>
            </a:r>
          </a:p>
        </p:txBody>
      </p:sp>
      <p:sp>
        <p:nvSpPr>
          <p:cNvPr id="5" name="Datumsplatzhalter 4"/>
          <p:cNvSpPr>
            <a:spLocks noGrp="1"/>
          </p:cNvSpPr>
          <p:nvPr>
            <p:ph type="dt" sz="half" idx="18"/>
          </p:nvPr>
        </p:nvSpPr>
        <p:spPr/>
        <p:txBody>
          <a:bodyPr/>
          <a:lstStyle/>
          <a:p>
            <a:pPr>
              <a:defRPr/>
            </a:pPr>
            <a:r>
              <a:rPr lang="de-DE"/>
              <a:t>Magdeburg | </a:t>
            </a:r>
            <a:fld id="{913CDDB9-565F-400F-A760-04B208089D09}" type="datetime1">
              <a:rPr lang="de-DE" smtClean="0"/>
              <a:t>06.05.2025</a:t>
            </a:fld>
            <a:endParaRPr lang="de-DE" dirty="0"/>
          </a:p>
        </p:txBody>
      </p:sp>
      <p:sp>
        <p:nvSpPr>
          <p:cNvPr id="3" name="Foliennummernplatzhalter 2"/>
          <p:cNvSpPr>
            <a:spLocks noGrp="1"/>
          </p:cNvSpPr>
          <p:nvPr>
            <p:ph type="sldNum" sz="quarter" idx="20"/>
          </p:nvPr>
        </p:nvSpPr>
        <p:spPr/>
        <p:txBody>
          <a:bodyPr/>
          <a:lstStyle/>
          <a:p>
            <a:pPr>
              <a:defRPr/>
            </a:pPr>
            <a:fld id="{65FDB2CE-DEDC-46F3-ADBE-B1DC1DB4F4EA}" type="slidenum">
              <a:rPr lang="de-DE" smtClean="0"/>
              <a:pPr>
                <a:defRPr/>
              </a:pPr>
              <a:t>5</a:t>
            </a:fld>
            <a:endParaRPr lang="de-DE" dirty="0"/>
          </a:p>
        </p:txBody>
      </p:sp>
      <p:sp>
        <p:nvSpPr>
          <p:cNvPr id="2" name="Textplatzhalter 1"/>
          <p:cNvSpPr>
            <a:spLocks noGrp="1"/>
          </p:cNvSpPr>
          <p:nvPr>
            <p:ph type="body" sz="quarter" idx="21"/>
          </p:nvPr>
        </p:nvSpPr>
        <p:spPr/>
        <p:txBody>
          <a:bodyPr/>
          <a:lstStyle/>
          <a:p>
            <a:endParaRPr lang="de-DE"/>
          </a:p>
        </p:txBody>
      </p:sp>
    </p:spTree>
    <p:extLst>
      <p:ext uri="{BB962C8B-B14F-4D97-AF65-F5344CB8AC3E}">
        <p14:creationId xmlns:p14="http://schemas.microsoft.com/office/powerpoint/2010/main" val="43242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normAutofit/>
          </a:bodyPr>
          <a:lstStyle/>
          <a:p>
            <a:r>
              <a:rPr lang="de-DE" dirty="0"/>
              <a:t>Die Nutzer</a:t>
            </a:r>
          </a:p>
        </p:txBody>
      </p:sp>
      <p:sp>
        <p:nvSpPr>
          <p:cNvPr id="14" name="Textplatzhalter 13"/>
          <p:cNvSpPr>
            <a:spLocks noGrp="1"/>
          </p:cNvSpPr>
          <p:nvPr>
            <p:ph type="body" sz="quarter" idx="17"/>
          </p:nvPr>
        </p:nvSpPr>
        <p:spPr/>
        <p:txBody>
          <a:bodyPr/>
          <a:lstStyle/>
          <a:p>
            <a:endParaRPr lang="de-DE"/>
          </a:p>
        </p:txBody>
      </p:sp>
      <p:sp>
        <p:nvSpPr>
          <p:cNvPr id="5" name="Datumsplatzhalter 4"/>
          <p:cNvSpPr>
            <a:spLocks noGrp="1"/>
          </p:cNvSpPr>
          <p:nvPr>
            <p:ph type="dt" sz="half" idx="19"/>
          </p:nvPr>
        </p:nvSpPr>
        <p:spPr/>
        <p:txBody>
          <a:bodyPr/>
          <a:lstStyle/>
          <a:p>
            <a:pPr>
              <a:defRPr/>
            </a:pPr>
            <a:r>
              <a:rPr lang="de-DE"/>
              <a:t>Magdeburg | </a:t>
            </a:r>
            <a:fld id="{703A18D1-7666-4586-8054-7AFE91B0122A}" type="datetime1">
              <a:rPr lang="de-DE" smtClean="0"/>
              <a:t>06.05.2025</a:t>
            </a:fld>
            <a:endParaRPr lang="de-DE" dirty="0"/>
          </a:p>
        </p:txBody>
      </p:sp>
      <p:sp>
        <p:nvSpPr>
          <p:cNvPr id="3" name="Foliennummernplatzhalter 2"/>
          <p:cNvSpPr>
            <a:spLocks noGrp="1"/>
          </p:cNvSpPr>
          <p:nvPr>
            <p:ph type="sldNum" sz="quarter" idx="21"/>
          </p:nvPr>
        </p:nvSpPr>
        <p:spPr/>
        <p:txBody>
          <a:bodyPr/>
          <a:lstStyle/>
          <a:p>
            <a:pPr>
              <a:defRPr/>
            </a:pPr>
            <a:fld id="{65FDB2CE-DEDC-46F3-ADBE-B1DC1DB4F4EA}" type="slidenum">
              <a:rPr lang="de-DE" smtClean="0"/>
              <a:pPr>
                <a:defRPr/>
              </a:pPr>
              <a:t>6</a:t>
            </a:fld>
            <a:endParaRPr lang="de-DE" dirty="0"/>
          </a:p>
        </p:txBody>
      </p:sp>
      <p:sp>
        <p:nvSpPr>
          <p:cNvPr id="17" name="Textplatzhalter 16"/>
          <p:cNvSpPr>
            <a:spLocks noGrp="1"/>
          </p:cNvSpPr>
          <p:nvPr>
            <p:ph type="body" sz="quarter" idx="22"/>
          </p:nvPr>
        </p:nvSpPr>
        <p:spPr/>
        <p:txBody>
          <a:bodyPr/>
          <a:lstStyle/>
          <a:p>
            <a:endParaRPr lang="de-DE"/>
          </a:p>
        </p:txBody>
      </p:sp>
    </p:spTree>
    <p:extLst>
      <p:ext uri="{BB962C8B-B14F-4D97-AF65-F5344CB8AC3E}">
        <p14:creationId xmlns:p14="http://schemas.microsoft.com/office/powerpoint/2010/main" val="22119057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normAutofit/>
          </a:bodyPr>
          <a:lstStyle/>
          <a:p>
            <a:r>
              <a:rPr lang="de-DE" dirty="0"/>
              <a:t>Die Umsetzung</a:t>
            </a:r>
          </a:p>
        </p:txBody>
      </p:sp>
      <p:sp>
        <p:nvSpPr>
          <p:cNvPr id="2" name="Textplatzhalter 1"/>
          <p:cNvSpPr>
            <a:spLocks noGrp="1"/>
          </p:cNvSpPr>
          <p:nvPr>
            <p:ph type="body" sz="quarter" idx="18"/>
          </p:nvPr>
        </p:nvSpPr>
        <p:spPr/>
        <p:txBody>
          <a:bodyPr/>
          <a:lstStyle/>
          <a:p>
            <a:pPr>
              <a:buClr>
                <a:srgbClr val="EF7C00"/>
              </a:buClr>
            </a:pPr>
            <a:endParaRPr lang="de-DE" dirty="0"/>
          </a:p>
        </p:txBody>
      </p:sp>
      <p:sp>
        <p:nvSpPr>
          <p:cNvPr id="5" name="Datumsplatzhalter 4"/>
          <p:cNvSpPr>
            <a:spLocks noGrp="1"/>
          </p:cNvSpPr>
          <p:nvPr>
            <p:ph type="dt" sz="half" idx="19"/>
          </p:nvPr>
        </p:nvSpPr>
        <p:spPr/>
        <p:txBody>
          <a:bodyPr/>
          <a:lstStyle/>
          <a:p>
            <a:pPr>
              <a:defRPr/>
            </a:pPr>
            <a:r>
              <a:rPr lang="de-DE"/>
              <a:t>Magdeburg | </a:t>
            </a:r>
            <a:fld id="{6A4837C3-A0EB-48C1-88D3-84C4E3D6DF2D}" type="datetime1">
              <a:rPr lang="de-DE" smtClean="0"/>
              <a:t>06.05.2025</a:t>
            </a:fld>
            <a:endParaRPr lang="de-DE" dirty="0"/>
          </a:p>
        </p:txBody>
      </p:sp>
      <p:sp>
        <p:nvSpPr>
          <p:cNvPr id="3" name="Foliennummernplatzhalter 2"/>
          <p:cNvSpPr>
            <a:spLocks noGrp="1"/>
          </p:cNvSpPr>
          <p:nvPr>
            <p:ph type="sldNum" sz="quarter" idx="21"/>
          </p:nvPr>
        </p:nvSpPr>
        <p:spPr/>
        <p:txBody>
          <a:bodyPr/>
          <a:lstStyle/>
          <a:p>
            <a:pPr>
              <a:defRPr/>
            </a:pPr>
            <a:fld id="{65FDB2CE-DEDC-46F3-ADBE-B1DC1DB4F4EA}" type="slidenum">
              <a:rPr lang="de-DE" smtClean="0"/>
              <a:pPr>
                <a:defRPr/>
              </a:pPr>
              <a:t>7</a:t>
            </a:fld>
            <a:endParaRPr lang="de-DE" dirty="0"/>
          </a:p>
        </p:txBody>
      </p:sp>
    </p:spTree>
    <p:extLst>
      <p:ext uri="{BB962C8B-B14F-4D97-AF65-F5344CB8AC3E}">
        <p14:creationId xmlns:p14="http://schemas.microsoft.com/office/powerpoint/2010/main" val="14455730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noAutofit/>
          </a:bodyPr>
          <a:lstStyle/>
          <a:p>
            <a:r>
              <a:rPr lang="de-DE" dirty="0"/>
              <a:t>Das Geschäftsmodell (optional)</a:t>
            </a:r>
          </a:p>
        </p:txBody>
      </p:sp>
      <p:sp>
        <p:nvSpPr>
          <p:cNvPr id="5" name="Datumsplatzhalter 4"/>
          <p:cNvSpPr>
            <a:spLocks noGrp="1"/>
          </p:cNvSpPr>
          <p:nvPr>
            <p:ph type="dt" sz="half" idx="10"/>
          </p:nvPr>
        </p:nvSpPr>
        <p:spPr>
          <a:xfrm>
            <a:off x="572628" y="7270473"/>
            <a:ext cx="2475150" cy="288863"/>
          </a:xfrm>
        </p:spPr>
        <p:txBody>
          <a:bodyPr/>
          <a:lstStyle/>
          <a:p>
            <a:pPr>
              <a:defRPr/>
            </a:pPr>
            <a:r>
              <a:rPr lang="de-DE"/>
              <a:t>Magdeburg | </a:t>
            </a:r>
            <a:fld id="{E15FBE65-5670-4121-AB93-98A2498AAE3C}" type="datetime1">
              <a:rPr lang="de-DE" smtClean="0"/>
              <a:t>06.05.2025</a:t>
            </a:fld>
            <a:endParaRPr lang="de-DE" dirty="0"/>
          </a:p>
        </p:txBody>
      </p:sp>
      <p:sp>
        <p:nvSpPr>
          <p:cNvPr id="3" name="Foliennummernplatzhalter 2"/>
          <p:cNvSpPr>
            <a:spLocks noGrp="1"/>
          </p:cNvSpPr>
          <p:nvPr>
            <p:ph type="sldNum" sz="quarter" idx="12"/>
          </p:nvPr>
        </p:nvSpPr>
        <p:spPr>
          <a:xfrm>
            <a:off x="9326651" y="7270473"/>
            <a:ext cx="717435" cy="288863"/>
          </a:xfrm>
        </p:spPr>
        <p:txBody>
          <a:bodyPr/>
          <a:lstStyle/>
          <a:p>
            <a:pPr>
              <a:defRPr/>
            </a:pPr>
            <a:fld id="{65FDB2CE-DEDC-46F3-ADBE-B1DC1DB4F4EA}" type="slidenum">
              <a:rPr lang="de-DE" smtClean="0"/>
              <a:pPr>
                <a:defRPr/>
              </a:pPr>
              <a:t>8</a:t>
            </a:fld>
            <a:endParaRPr lang="de-DE" dirty="0"/>
          </a:p>
        </p:txBody>
      </p:sp>
      <p:grpSp>
        <p:nvGrpSpPr>
          <p:cNvPr id="4" name="Gruppieren 3"/>
          <p:cNvGrpSpPr/>
          <p:nvPr/>
        </p:nvGrpSpPr>
        <p:grpSpPr>
          <a:xfrm>
            <a:off x="562785" y="1684237"/>
            <a:ext cx="9504000" cy="5400000"/>
            <a:chOff x="432000" y="1152000"/>
            <a:chExt cx="8280000" cy="4968000"/>
          </a:xfrm>
        </p:grpSpPr>
        <p:sp>
          <p:nvSpPr>
            <p:cNvPr id="9" name="Textfeld 8"/>
            <p:cNvSpPr txBox="1"/>
            <p:nvPr/>
          </p:nvSpPr>
          <p:spPr>
            <a:xfrm>
              <a:off x="432000" y="1152000"/>
              <a:ext cx="1656000" cy="3312000"/>
            </a:xfrm>
            <a:prstGeom prst="rect">
              <a:avLst/>
            </a:prstGeom>
            <a:solidFill>
              <a:schemeClr val="bg1">
                <a:lumMod val="95000"/>
              </a:schemeClr>
            </a:solidFill>
            <a:ln w="6350">
              <a:solidFill>
                <a:schemeClr val="tx1"/>
              </a:solidFill>
            </a:ln>
          </p:spPr>
          <p:txBody>
            <a:bodyPr wrap="square" lIns="36000" tIns="36000" rIns="36000" bIns="36000" rtlCol="0">
              <a:noAutofit/>
            </a:bodyPr>
            <a:lstStyle/>
            <a:p>
              <a:pPr algn="ctr"/>
              <a:r>
                <a:rPr lang="de-DE" sz="1000" b="1" dirty="0">
                  <a:latin typeface="+mn-lt"/>
                </a:rPr>
                <a:t>Schlüsselpartner</a:t>
              </a:r>
            </a:p>
          </p:txBody>
        </p:sp>
        <p:sp>
          <p:nvSpPr>
            <p:cNvPr id="10" name="Textfeld 9"/>
            <p:cNvSpPr txBox="1"/>
            <p:nvPr/>
          </p:nvSpPr>
          <p:spPr>
            <a:xfrm>
              <a:off x="2088000" y="1152000"/>
              <a:ext cx="1656000" cy="1656000"/>
            </a:xfrm>
            <a:prstGeom prst="rect">
              <a:avLst/>
            </a:prstGeom>
            <a:solidFill>
              <a:schemeClr val="bg1">
                <a:lumMod val="95000"/>
              </a:schemeClr>
            </a:solidFill>
            <a:ln w="6350">
              <a:solidFill>
                <a:schemeClr val="tx1"/>
              </a:solidFill>
            </a:ln>
          </p:spPr>
          <p:txBody>
            <a:bodyPr wrap="square" lIns="36000" tIns="36000" rIns="36000" bIns="36000" rtlCol="0">
              <a:noAutofit/>
            </a:bodyPr>
            <a:lstStyle/>
            <a:p>
              <a:pPr algn="ctr"/>
              <a:r>
                <a:rPr lang="de-DE" sz="1000" b="1" dirty="0">
                  <a:latin typeface="+mn-lt"/>
                </a:rPr>
                <a:t>Schlüsselaktivitäten</a:t>
              </a:r>
            </a:p>
          </p:txBody>
        </p:sp>
        <p:sp>
          <p:nvSpPr>
            <p:cNvPr id="11" name="Textfeld 10"/>
            <p:cNvSpPr txBox="1"/>
            <p:nvPr/>
          </p:nvSpPr>
          <p:spPr>
            <a:xfrm>
              <a:off x="3744000" y="1152000"/>
              <a:ext cx="1656000" cy="3312000"/>
            </a:xfrm>
            <a:prstGeom prst="rect">
              <a:avLst/>
            </a:prstGeom>
            <a:solidFill>
              <a:schemeClr val="bg1">
                <a:lumMod val="95000"/>
              </a:schemeClr>
            </a:solidFill>
            <a:ln w="6350">
              <a:solidFill>
                <a:schemeClr val="tx1"/>
              </a:solidFill>
            </a:ln>
          </p:spPr>
          <p:txBody>
            <a:bodyPr wrap="square" lIns="36000" tIns="36000" rIns="36000" bIns="36000" rtlCol="0">
              <a:noAutofit/>
            </a:bodyPr>
            <a:lstStyle/>
            <a:p>
              <a:pPr algn="ctr"/>
              <a:r>
                <a:rPr lang="de-DE" sz="1000" b="1" dirty="0">
                  <a:latin typeface="+mn-lt"/>
                </a:rPr>
                <a:t>Nutzenversprechen</a:t>
              </a:r>
            </a:p>
            <a:p>
              <a:pPr algn="ctr"/>
              <a:r>
                <a:rPr lang="de-DE" sz="1000" b="1" dirty="0">
                  <a:latin typeface="+mn-lt"/>
                </a:rPr>
                <a:t>Angebot/Wert</a:t>
              </a:r>
            </a:p>
          </p:txBody>
        </p:sp>
        <p:sp>
          <p:nvSpPr>
            <p:cNvPr id="12" name="Textfeld 11"/>
            <p:cNvSpPr txBox="1"/>
            <p:nvPr/>
          </p:nvSpPr>
          <p:spPr>
            <a:xfrm>
              <a:off x="5400000" y="1152000"/>
              <a:ext cx="1656000" cy="1656000"/>
            </a:xfrm>
            <a:prstGeom prst="rect">
              <a:avLst/>
            </a:prstGeom>
            <a:solidFill>
              <a:schemeClr val="bg1">
                <a:lumMod val="95000"/>
              </a:schemeClr>
            </a:solidFill>
            <a:ln w="6350">
              <a:solidFill>
                <a:schemeClr val="tx1"/>
              </a:solidFill>
            </a:ln>
          </p:spPr>
          <p:txBody>
            <a:bodyPr wrap="square" lIns="36000" tIns="36000" rIns="36000" bIns="36000" rtlCol="0">
              <a:noAutofit/>
            </a:bodyPr>
            <a:lstStyle/>
            <a:p>
              <a:pPr algn="ctr"/>
              <a:r>
                <a:rPr lang="de-DE" sz="1000" b="1" dirty="0">
                  <a:latin typeface="+mn-lt"/>
                </a:rPr>
                <a:t>Kundenbeziehungen</a:t>
              </a:r>
            </a:p>
          </p:txBody>
        </p:sp>
        <p:sp>
          <p:nvSpPr>
            <p:cNvPr id="13" name="Textfeld 12"/>
            <p:cNvSpPr txBox="1"/>
            <p:nvPr/>
          </p:nvSpPr>
          <p:spPr>
            <a:xfrm>
              <a:off x="7056000" y="1152000"/>
              <a:ext cx="1656000" cy="3312000"/>
            </a:xfrm>
            <a:prstGeom prst="rect">
              <a:avLst/>
            </a:prstGeom>
            <a:solidFill>
              <a:schemeClr val="bg1">
                <a:lumMod val="95000"/>
              </a:schemeClr>
            </a:solidFill>
            <a:ln w="6350">
              <a:solidFill>
                <a:schemeClr val="tx1"/>
              </a:solidFill>
            </a:ln>
          </p:spPr>
          <p:txBody>
            <a:bodyPr wrap="square" lIns="36000" tIns="36000" rIns="36000" bIns="36000" rtlCol="0">
              <a:noAutofit/>
            </a:bodyPr>
            <a:lstStyle/>
            <a:p>
              <a:pPr algn="ctr"/>
              <a:r>
                <a:rPr lang="de-DE" sz="1000" b="1" dirty="0">
                  <a:latin typeface="+mn-lt"/>
                </a:rPr>
                <a:t>Kundensegmente</a:t>
              </a:r>
            </a:p>
            <a:p>
              <a:pPr algn="ctr"/>
              <a:r>
                <a:rPr lang="de-DE" sz="1000" b="1" dirty="0">
                  <a:latin typeface="+mn-lt"/>
                </a:rPr>
                <a:t>Zielgruppe/Bedürfnis</a:t>
              </a:r>
            </a:p>
          </p:txBody>
        </p:sp>
        <p:sp>
          <p:nvSpPr>
            <p:cNvPr id="14" name="Textfeld 13"/>
            <p:cNvSpPr txBox="1"/>
            <p:nvPr/>
          </p:nvSpPr>
          <p:spPr>
            <a:xfrm>
              <a:off x="2088000" y="2808000"/>
              <a:ext cx="1656000" cy="1656000"/>
            </a:xfrm>
            <a:prstGeom prst="rect">
              <a:avLst/>
            </a:prstGeom>
            <a:solidFill>
              <a:schemeClr val="bg1">
                <a:lumMod val="95000"/>
              </a:schemeClr>
            </a:solidFill>
            <a:ln w="6350">
              <a:solidFill>
                <a:schemeClr val="tx1"/>
              </a:solidFill>
            </a:ln>
          </p:spPr>
          <p:txBody>
            <a:bodyPr wrap="square" lIns="36000" tIns="36000" rIns="36000" bIns="36000" rtlCol="0">
              <a:noAutofit/>
            </a:bodyPr>
            <a:lstStyle/>
            <a:p>
              <a:pPr algn="ctr"/>
              <a:r>
                <a:rPr lang="de-DE" sz="1000" b="1" dirty="0">
                  <a:latin typeface="+mn-lt"/>
                </a:rPr>
                <a:t>Schlüsselressourcen</a:t>
              </a:r>
            </a:p>
          </p:txBody>
        </p:sp>
        <p:sp>
          <p:nvSpPr>
            <p:cNvPr id="15" name="Textfeld 14"/>
            <p:cNvSpPr txBox="1"/>
            <p:nvPr/>
          </p:nvSpPr>
          <p:spPr>
            <a:xfrm>
              <a:off x="5400000" y="2808000"/>
              <a:ext cx="1656000" cy="1656000"/>
            </a:xfrm>
            <a:prstGeom prst="rect">
              <a:avLst/>
            </a:prstGeom>
            <a:solidFill>
              <a:schemeClr val="bg1">
                <a:lumMod val="95000"/>
              </a:schemeClr>
            </a:solidFill>
            <a:ln w="6350">
              <a:solidFill>
                <a:schemeClr val="tx1"/>
              </a:solidFill>
            </a:ln>
          </p:spPr>
          <p:txBody>
            <a:bodyPr wrap="square" lIns="36000" tIns="36000" rIns="36000" bIns="36000" rtlCol="0">
              <a:noAutofit/>
            </a:bodyPr>
            <a:lstStyle/>
            <a:p>
              <a:pPr algn="ctr"/>
              <a:r>
                <a:rPr lang="de-DE" sz="1000" b="1" dirty="0">
                  <a:latin typeface="+mn-lt"/>
                </a:rPr>
                <a:t>Kanäle</a:t>
              </a:r>
            </a:p>
          </p:txBody>
        </p:sp>
        <p:sp>
          <p:nvSpPr>
            <p:cNvPr id="16" name="Textfeld 15"/>
            <p:cNvSpPr txBox="1"/>
            <p:nvPr/>
          </p:nvSpPr>
          <p:spPr>
            <a:xfrm>
              <a:off x="432000" y="4464000"/>
              <a:ext cx="4140000" cy="1656000"/>
            </a:xfrm>
            <a:prstGeom prst="rect">
              <a:avLst/>
            </a:prstGeom>
            <a:solidFill>
              <a:schemeClr val="bg1">
                <a:lumMod val="95000"/>
              </a:schemeClr>
            </a:solidFill>
            <a:ln w="6350">
              <a:solidFill>
                <a:schemeClr val="tx1"/>
              </a:solidFill>
            </a:ln>
          </p:spPr>
          <p:txBody>
            <a:bodyPr wrap="square" lIns="36000" tIns="36000" rIns="36000" bIns="36000" rtlCol="0">
              <a:noAutofit/>
            </a:bodyPr>
            <a:lstStyle/>
            <a:p>
              <a:pPr algn="ctr"/>
              <a:r>
                <a:rPr lang="de-DE" sz="1000" b="1" dirty="0">
                  <a:latin typeface="+mn-lt"/>
                </a:rPr>
                <a:t>Kostenstruktur</a:t>
              </a:r>
            </a:p>
          </p:txBody>
        </p:sp>
        <p:sp>
          <p:nvSpPr>
            <p:cNvPr id="17" name="Textfeld 16"/>
            <p:cNvSpPr txBox="1"/>
            <p:nvPr/>
          </p:nvSpPr>
          <p:spPr>
            <a:xfrm>
              <a:off x="4572000" y="4464000"/>
              <a:ext cx="4140000" cy="1656000"/>
            </a:xfrm>
            <a:prstGeom prst="rect">
              <a:avLst/>
            </a:prstGeom>
            <a:solidFill>
              <a:schemeClr val="bg1">
                <a:lumMod val="95000"/>
              </a:schemeClr>
            </a:solidFill>
            <a:ln w="6350">
              <a:solidFill>
                <a:schemeClr val="tx1"/>
              </a:solidFill>
            </a:ln>
          </p:spPr>
          <p:txBody>
            <a:bodyPr wrap="square" lIns="36000" tIns="36000" rIns="36000" bIns="36000" rtlCol="0">
              <a:noAutofit/>
            </a:bodyPr>
            <a:lstStyle/>
            <a:p>
              <a:pPr algn="ctr"/>
              <a:r>
                <a:rPr lang="de-DE" sz="1000" b="1" dirty="0">
                  <a:latin typeface="+mn-lt"/>
                </a:rPr>
                <a:t>Ertragsströme</a:t>
              </a:r>
            </a:p>
          </p:txBody>
        </p:sp>
        <p:sp>
          <p:nvSpPr>
            <p:cNvPr id="18" name="Ellipse 17"/>
            <p:cNvSpPr/>
            <p:nvPr/>
          </p:nvSpPr>
          <p:spPr>
            <a:xfrm>
              <a:off x="4133777" y="2961000"/>
              <a:ext cx="878182" cy="927360"/>
            </a:xfrm>
            <a:prstGeom prst="ellipse">
              <a:avLst/>
            </a:prstGeom>
            <a:noFill/>
            <a:ln w="12700">
              <a:solidFill>
                <a:srgbClr val="EF7C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1000" dirty="0">
                  <a:solidFill>
                    <a:srgbClr val="EF7C00"/>
                  </a:solidFill>
                </a:rPr>
                <a:t>Hier beginnen</a:t>
              </a:r>
            </a:p>
          </p:txBody>
        </p:sp>
        <p:sp>
          <p:nvSpPr>
            <p:cNvPr id="19" name="Textfeld 18"/>
            <p:cNvSpPr txBox="1"/>
            <p:nvPr/>
          </p:nvSpPr>
          <p:spPr>
            <a:xfrm>
              <a:off x="3744868" y="1656000"/>
              <a:ext cx="1656000" cy="1152000"/>
            </a:xfrm>
            <a:prstGeom prst="rect">
              <a:avLst/>
            </a:prstGeom>
            <a:noFill/>
            <a:ln w="6350">
              <a:noFill/>
            </a:ln>
          </p:spPr>
          <p:txBody>
            <a:bodyPr wrap="square" lIns="36000" tIns="36000" rIns="36000" bIns="36000" rtlCol="0">
              <a:noAutofit/>
            </a:bodyPr>
            <a:lstStyle/>
            <a:p>
              <a:pPr algn="ctr"/>
              <a:r>
                <a:rPr lang="de-DE" sz="1000" b="1" dirty="0">
                  <a:solidFill>
                    <a:schemeClr val="bg1">
                      <a:lumMod val="65000"/>
                    </a:schemeClr>
                  </a:solidFill>
                  <a:latin typeface="+mn-lt"/>
                </a:rPr>
                <a:t>Was macht ihr?</a:t>
              </a:r>
            </a:p>
            <a:p>
              <a:pPr algn="ctr"/>
              <a:endParaRPr lang="de-DE" sz="1000" b="1" dirty="0">
                <a:solidFill>
                  <a:schemeClr val="bg1">
                    <a:lumMod val="65000"/>
                  </a:schemeClr>
                </a:solidFill>
                <a:latin typeface="+mn-lt"/>
              </a:endParaRPr>
            </a:p>
            <a:p>
              <a:pPr algn="ctr"/>
              <a:endParaRPr lang="de-DE" sz="1000" b="1" dirty="0">
                <a:solidFill>
                  <a:schemeClr val="bg1">
                    <a:lumMod val="65000"/>
                  </a:schemeClr>
                </a:solidFill>
                <a:latin typeface="+mn-lt"/>
              </a:endParaRPr>
            </a:p>
            <a:p>
              <a:pPr algn="ctr"/>
              <a:r>
                <a:rPr lang="de-DE" sz="1000" b="1" dirty="0">
                  <a:solidFill>
                    <a:schemeClr val="bg1">
                      <a:lumMod val="65000"/>
                    </a:schemeClr>
                  </a:solidFill>
                  <a:latin typeface="+mn-lt"/>
                </a:rPr>
                <a:t>Was versprecht ihr?</a:t>
              </a:r>
            </a:p>
          </p:txBody>
        </p:sp>
        <p:sp>
          <p:nvSpPr>
            <p:cNvPr id="20" name="Textfeld 19"/>
            <p:cNvSpPr txBox="1"/>
            <p:nvPr/>
          </p:nvSpPr>
          <p:spPr>
            <a:xfrm>
              <a:off x="5400000" y="1656000"/>
              <a:ext cx="1656000" cy="828000"/>
            </a:xfrm>
            <a:prstGeom prst="rect">
              <a:avLst/>
            </a:prstGeom>
            <a:noFill/>
            <a:ln w="6350">
              <a:noFill/>
            </a:ln>
          </p:spPr>
          <p:txBody>
            <a:bodyPr wrap="square" lIns="36000" tIns="36000" rIns="36000" bIns="36000" rtlCol="0">
              <a:noAutofit/>
            </a:bodyPr>
            <a:lstStyle/>
            <a:p>
              <a:pPr algn="ctr"/>
              <a:r>
                <a:rPr lang="de-DE" sz="1000" b="1" dirty="0">
                  <a:solidFill>
                    <a:schemeClr val="bg1">
                      <a:lumMod val="65000"/>
                    </a:schemeClr>
                  </a:solidFill>
                  <a:latin typeface="+mn-lt"/>
                </a:rPr>
                <a:t>Wie interagiert ihr?</a:t>
              </a:r>
            </a:p>
          </p:txBody>
        </p:sp>
        <p:sp>
          <p:nvSpPr>
            <p:cNvPr id="21" name="Textfeld 20"/>
            <p:cNvSpPr txBox="1"/>
            <p:nvPr/>
          </p:nvSpPr>
          <p:spPr>
            <a:xfrm>
              <a:off x="7056000" y="1656000"/>
              <a:ext cx="1656000" cy="1152000"/>
            </a:xfrm>
            <a:prstGeom prst="rect">
              <a:avLst/>
            </a:prstGeom>
            <a:noFill/>
            <a:ln w="6350">
              <a:noFill/>
            </a:ln>
          </p:spPr>
          <p:txBody>
            <a:bodyPr wrap="square" lIns="36000" tIns="36000" rIns="36000" bIns="36000" rtlCol="0">
              <a:noAutofit/>
            </a:bodyPr>
            <a:lstStyle/>
            <a:p>
              <a:pPr algn="ctr"/>
              <a:r>
                <a:rPr lang="de-DE" sz="1000" b="1" dirty="0">
                  <a:solidFill>
                    <a:schemeClr val="bg1">
                      <a:lumMod val="65000"/>
                    </a:schemeClr>
                  </a:solidFill>
                  <a:latin typeface="+mn-lt"/>
                </a:rPr>
                <a:t>Wem helft ihr?</a:t>
              </a:r>
            </a:p>
            <a:p>
              <a:pPr algn="ctr"/>
              <a:endParaRPr lang="de-DE" sz="1000" b="1" dirty="0">
                <a:solidFill>
                  <a:schemeClr val="bg1">
                    <a:lumMod val="65000"/>
                  </a:schemeClr>
                </a:solidFill>
                <a:latin typeface="+mn-lt"/>
              </a:endParaRPr>
            </a:p>
            <a:p>
              <a:pPr algn="ctr"/>
              <a:endParaRPr lang="de-DE" sz="1000" b="1" dirty="0">
                <a:solidFill>
                  <a:schemeClr val="bg1">
                    <a:lumMod val="65000"/>
                  </a:schemeClr>
                </a:solidFill>
                <a:latin typeface="+mn-lt"/>
              </a:endParaRPr>
            </a:p>
            <a:p>
              <a:pPr algn="ctr"/>
              <a:r>
                <a:rPr lang="de-DE" sz="1000" b="1" dirty="0">
                  <a:solidFill>
                    <a:schemeClr val="bg1">
                      <a:lumMod val="65000"/>
                    </a:schemeClr>
                  </a:solidFill>
                  <a:latin typeface="+mn-lt"/>
                </a:rPr>
                <a:t>Welches Problem haben sie?</a:t>
              </a:r>
            </a:p>
          </p:txBody>
        </p:sp>
        <p:sp>
          <p:nvSpPr>
            <p:cNvPr id="22" name="Textfeld 21"/>
            <p:cNvSpPr txBox="1"/>
            <p:nvPr/>
          </p:nvSpPr>
          <p:spPr>
            <a:xfrm>
              <a:off x="5400000" y="3240000"/>
              <a:ext cx="1656000" cy="828000"/>
            </a:xfrm>
            <a:prstGeom prst="rect">
              <a:avLst/>
            </a:prstGeom>
            <a:noFill/>
            <a:ln w="6350">
              <a:noFill/>
            </a:ln>
          </p:spPr>
          <p:txBody>
            <a:bodyPr wrap="square" lIns="36000" tIns="36000" rIns="36000" bIns="36000" rtlCol="0">
              <a:noAutofit/>
            </a:bodyPr>
            <a:lstStyle/>
            <a:p>
              <a:pPr algn="ctr"/>
              <a:r>
                <a:rPr lang="de-DE" sz="1000" b="1" dirty="0">
                  <a:solidFill>
                    <a:schemeClr val="bg1">
                      <a:lumMod val="65000"/>
                    </a:schemeClr>
                  </a:solidFill>
                  <a:latin typeface="+mn-lt"/>
                </a:rPr>
                <a:t>Wie erreicht ihr sie?</a:t>
              </a:r>
            </a:p>
          </p:txBody>
        </p:sp>
        <p:sp>
          <p:nvSpPr>
            <p:cNvPr id="23" name="Textfeld 22"/>
            <p:cNvSpPr txBox="1"/>
            <p:nvPr/>
          </p:nvSpPr>
          <p:spPr>
            <a:xfrm>
              <a:off x="2088868" y="3240000"/>
              <a:ext cx="1656000" cy="828000"/>
            </a:xfrm>
            <a:prstGeom prst="rect">
              <a:avLst/>
            </a:prstGeom>
            <a:noFill/>
            <a:ln w="6350">
              <a:noFill/>
            </a:ln>
          </p:spPr>
          <p:txBody>
            <a:bodyPr wrap="square" lIns="36000" tIns="36000" rIns="36000" bIns="36000" rtlCol="0">
              <a:noAutofit/>
            </a:bodyPr>
            <a:lstStyle/>
            <a:p>
              <a:pPr algn="ctr"/>
              <a:r>
                <a:rPr lang="de-DE" sz="1000" b="1" dirty="0">
                  <a:solidFill>
                    <a:schemeClr val="bg1">
                      <a:lumMod val="65000"/>
                    </a:schemeClr>
                  </a:solidFill>
                  <a:latin typeface="+mn-lt"/>
                </a:rPr>
                <a:t>Was braucht ihr?</a:t>
              </a:r>
            </a:p>
          </p:txBody>
        </p:sp>
        <p:sp>
          <p:nvSpPr>
            <p:cNvPr id="24" name="Textfeld 23"/>
            <p:cNvSpPr txBox="1"/>
            <p:nvPr/>
          </p:nvSpPr>
          <p:spPr>
            <a:xfrm>
              <a:off x="2088868" y="1656000"/>
              <a:ext cx="1656000" cy="828000"/>
            </a:xfrm>
            <a:prstGeom prst="rect">
              <a:avLst/>
            </a:prstGeom>
            <a:noFill/>
            <a:ln w="6350">
              <a:noFill/>
            </a:ln>
          </p:spPr>
          <p:txBody>
            <a:bodyPr wrap="square" lIns="36000" tIns="36000" rIns="36000" bIns="36000" rtlCol="0">
              <a:noAutofit/>
            </a:bodyPr>
            <a:lstStyle/>
            <a:p>
              <a:pPr algn="ctr"/>
              <a:r>
                <a:rPr lang="de-DE" sz="1000" b="1" dirty="0">
                  <a:solidFill>
                    <a:schemeClr val="bg1">
                      <a:lumMod val="65000"/>
                    </a:schemeClr>
                  </a:solidFill>
                  <a:latin typeface="+mn-lt"/>
                </a:rPr>
                <a:t>Wie macht ihr es?</a:t>
              </a:r>
            </a:p>
          </p:txBody>
        </p:sp>
        <p:sp>
          <p:nvSpPr>
            <p:cNvPr id="25" name="Textfeld 24"/>
            <p:cNvSpPr txBox="1"/>
            <p:nvPr/>
          </p:nvSpPr>
          <p:spPr>
            <a:xfrm>
              <a:off x="432000" y="1656000"/>
              <a:ext cx="1656000" cy="828000"/>
            </a:xfrm>
            <a:prstGeom prst="rect">
              <a:avLst/>
            </a:prstGeom>
            <a:noFill/>
            <a:ln w="6350">
              <a:noFill/>
            </a:ln>
          </p:spPr>
          <p:txBody>
            <a:bodyPr wrap="square" lIns="36000" tIns="36000" rIns="36000" bIns="36000" rtlCol="0">
              <a:noAutofit/>
            </a:bodyPr>
            <a:lstStyle/>
            <a:p>
              <a:pPr algn="ctr"/>
              <a:r>
                <a:rPr lang="de-DE" sz="1000" b="1" dirty="0">
                  <a:solidFill>
                    <a:schemeClr val="bg1">
                      <a:lumMod val="65000"/>
                    </a:schemeClr>
                  </a:solidFill>
                  <a:latin typeface="+mn-lt"/>
                </a:rPr>
                <a:t>Wer hilft euch?</a:t>
              </a:r>
            </a:p>
          </p:txBody>
        </p:sp>
        <p:sp>
          <p:nvSpPr>
            <p:cNvPr id="26" name="Textfeld 25"/>
            <p:cNvSpPr txBox="1"/>
            <p:nvPr/>
          </p:nvSpPr>
          <p:spPr>
            <a:xfrm>
              <a:off x="432000" y="4896000"/>
              <a:ext cx="4140868" cy="828000"/>
            </a:xfrm>
            <a:prstGeom prst="rect">
              <a:avLst/>
            </a:prstGeom>
            <a:noFill/>
            <a:ln w="6350">
              <a:noFill/>
            </a:ln>
          </p:spPr>
          <p:txBody>
            <a:bodyPr wrap="square" lIns="36000" tIns="36000" rIns="36000" bIns="36000" rtlCol="0">
              <a:noAutofit/>
            </a:bodyPr>
            <a:lstStyle/>
            <a:p>
              <a:pPr algn="ctr"/>
              <a:r>
                <a:rPr lang="de-DE" sz="1000" b="1" dirty="0">
                  <a:solidFill>
                    <a:schemeClr val="bg1">
                      <a:lumMod val="65000"/>
                    </a:schemeClr>
                  </a:solidFill>
                  <a:latin typeface="+mn-lt"/>
                </a:rPr>
                <a:t>Was kostet es euch?</a:t>
              </a:r>
            </a:p>
          </p:txBody>
        </p:sp>
        <p:sp>
          <p:nvSpPr>
            <p:cNvPr id="27" name="Textfeld 26"/>
            <p:cNvSpPr txBox="1"/>
            <p:nvPr/>
          </p:nvSpPr>
          <p:spPr>
            <a:xfrm>
              <a:off x="4571132" y="4896000"/>
              <a:ext cx="4140868" cy="828000"/>
            </a:xfrm>
            <a:prstGeom prst="rect">
              <a:avLst/>
            </a:prstGeom>
            <a:noFill/>
            <a:ln w="6350">
              <a:noFill/>
            </a:ln>
          </p:spPr>
          <p:txBody>
            <a:bodyPr wrap="square" lIns="36000" tIns="36000" rIns="36000" bIns="36000" rtlCol="0">
              <a:noAutofit/>
            </a:bodyPr>
            <a:lstStyle/>
            <a:p>
              <a:pPr algn="ctr"/>
              <a:r>
                <a:rPr lang="de-DE" sz="1000" b="1" dirty="0">
                  <a:solidFill>
                    <a:schemeClr val="bg1">
                      <a:lumMod val="65000"/>
                    </a:schemeClr>
                  </a:solidFill>
                  <a:latin typeface="+mn-lt"/>
                </a:rPr>
                <a:t>Was kommt zurück?</a:t>
              </a:r>
            </a:p>
          </p:txBody>
        </p:sp>
      </p:grpSp>
      <p:sp>
        <p:nvSpPr>
          <p:cNvPr id="8" name="Textfeld 7">
            <a:hlinkClick r:id="rId3"/>
          </p:cNvPr>
          <p:cNvSpPr txBox="1"/>
          <p:nvPr/>
        </p:nvSpPr>
        <p:spPr>
          <a:xfrm>
            <a:off x="8424000" y="1008000"/>
            <a:ext cx="1836000" cy="468000"/>
          </a:xfrm>
          <a:prstGeom prst="rect">
            <a:avLst/>
          </a:prstGeom>
          <a:noFill/>
        </p:spPr>
        <p:txBody>
          <a:bodyPr wrap="square" lIns="0" tIns="0" rIns="0" bIns="0" rtlCol="0" anchor="t" anchorCtr="0">
            <a:noAutofit/>
          </a:bodyPr>
          <a:lstStyle/>
          <a:p>
            <a:pPr algn="ctr"/>
            <a:r>
              <a:rPr lang="de-DE" sz="2400" dirty="0">
                <a:solidFill>
                  <a:srgbClr val="EF7C00"/>
                </a:solidFill>
                <a:latin typeface="+mn-lt"/>
                <a:hlinkClick r:id="rId3"/>
              </a:rPr>
              <a:t>Siehe Link</a:t>
            </a:r>
            <a:endParaRPr lang="de-DE" sz="2400" dirty="0">
              <a:solidFill>
                <a:srgbClr val="EF7C00"/>
              </a:solidFill>
              <a:latin typeface="+mn-lt"/>
            </a:endParaRPr>
          </a:p>
        </p:txBody>
      </p:sp>
    </p:spTree>
    <p:extLst>
      <p:ext uri="{BB962C8B-B14F-4D97-AF65-F5344CB8AC3E}">
        <p14:creationId xmlns:p14="http://schemas.microsoft.com/office/powerpoint/2010/main" val="8836454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4"/>
          <p:cNvSpPr>
            <a:spLocks noGrp="1"/>
          </p:cNvSpPr>
          <p:nvPr>
            <p:ph type="dt" sz="half" idx="10"/>
          </p:nvPr>
        </p:nvSpPr>
        <p:spPr>
          <a:xfrm>
            <a:off x="572628" y="7270473"/>
            <a:ext cx="2475150" cy="288863"/>
          </a:xfrm>
        </p:spPr>
        <p:txBody>
          <a:bodyPr/>
          <a:lstStyle/>
          <a:p>
            <a:pPr>
              <a:defRPr/>
            </a:pPr>
            <a:r>
              <a:rPr lang="de-DE"/>
              <a:t>Magdeburg | </a:t>
            </a:r>
            <a:fld id="{A98FF7D6-9AE3-45A0-B5FE-8B0DF5CE5937}" type="datetime1">
              <a:rPr lang="de-DE" smtClean="0"/>
              <a:t>06.05.2025</a:t>
            </a:fld>
            <a:endParaRPr lang="de-DE" dirty="0"/>
          </a:p>
        </p:txBody>
      </p:sp>
      <p:sp>
        <p:nvSpPr>
          <p:cNvPr id="3" name="Foliennummernplatzhalter 2"/>
          <p:cNvSpPr>
            <a:spLocks noGrp="1"/>
          </p:cNvSpPr>
          <p:nvPr>
            <p:ph type="sldNum" sz="quarter" idx="12"/>
          </p:nvPr>
        </p:nvSpPr>
        <p:spPr>
          <a:xfrm>
            <a:off x="9326651" y="7270473"/>
            <a:ext cx="717435" cy="288863"/>
          </a:xfrm>
        </p:spPr>
        <p:txBody>
          <a:bodyPr/>
          <a:lstStyle/>
          <a:p>
            <a:pPr>
              <a:defRPr/>
            </a:pPr>
            <a:fld id="{65FDB2CE-DEDC-46F3-ADBE-B1DC1DB4F4EA}" type="slidenum">
              <a:rPr lang="de-DE" smtClean="0"/>
              <a:pPr>
                <a:defRPr/>
              </a:pPr>
              <a:t>9</a:t>
            </a:fld>
            <a:endParaRPr lang="de-DE" dirty="0"/>
          </a:p>
        </p:txBody>
      </p:sp>
      <p:sp>
        <p:nvSpPr>
          <p:cNvPr id="6" name="Titel 5"/>
          <p:cNvSpPr>
            <a:spLocks noGrp="1"/>
          </p:cNvSpPr>
          <p:nvPr>
            <p:ph type="title"/>
          </p:nvPr>
        </p:nvSpPr>
        <p:spPr/>
        <p:txBody>
          <a:bodyPr>
            <a:normAutofit/>
          </a:bodyPr>
          <a:lstStyle/>
          <a:p>
            <a:r>
              <a:rPr lang="de-DE" dirty="0"/>
              <a:t>Die Planung</a:t>
            </a:r>
          </a:p>
        </p:txBody>
      </p:sp>
      <p:graphicFrame>
        <p:nvGraphicFramePr>
          <p:cNvPr id="7" name="Tabelle 6"/>
          <p:cNvGraphicFramePr>
            <a:graphicFrameLocks noGrp="1"/>
          </p:cNvGraphicFramePr>
          <p:nvPr>
            <p:extLst>
              <p:ext uri="{D42A27DB-BD31-4B8C-83A1-F6EECF244321}">
                <p14:modId xmlns:p14="http://schemas.microsoft.com/office/powerpoint/2010/main" val="3127245074"/>
              </p:ext>
            </p:extLst>
          </p:nvPr>
        </p:nvGraphicFramePr>
        <p:xfrm>
          <a:off x="575999" y="2705306"/>
          <a:ext cx="9504625" cy="2205120"/>
        </p:xfrm>
        <a:graphic>
          <a:graphicData uri="http://schemas.openxmlformats.org/drawingml/2006/table">
            <a:tbl>
              <a:tblPr firstRow="1" bandRow="1">
                <a:tableStyleId>{F5AB1C69-6EDB-4FF4-983F-18BD219EF322}</a:tableStyleId>
              </a:tblPr>
              <a:tblGrid>
                <a:gridCol w="1439283">
                  <a:extLst>
                    <a:ext uri="{9D8B030D-6E8A-4147-A177-3AD203B41FA5}">
                      <a16:colId xmlns:a16="http://schemas.microsoft.com/office/drawing/2014/main" val="2466073550"/>
                    </a:ext>
                  </a:extLst>
                </a:gridCol>
                <a:gridCol w="6624736">
                  <a:extLst>
                    <a:ext uri="{9D8B030D-6E8A-4147-A177-3AD203B41FA5}">
                      <a16:colId xmlns:a16="http://schemas.microsoft.com/office/drawing/2014/main" val="1997839845"/>
                    </a:ext>
                  </a:extLst>
                </a:gridCol>
                <a:gridCol w="1440606">
                  <a:extLst>
                    <a:ext uri="{9D8B030D-6E8A-4147-A177-3AD203B41FA5}">
                      <a16:colId xmlns:a16="http://schemas.microsoft.com/office/drawing/2014/main" val="3121070443"/>
                    </a:ext>
                  </a:extLst>
                </a:gridCol>
              </a:tblGrid>
              <a:tr h="371675">
                <a:tc>
                  <a:txBody>
                    <a:bodyPr/>
                    <a:lstStyle/>
                    <a:p>
                      <a:pPr algn="ctr"/>
                      <a:r>
                        <a:rPr lang="de-DE" sz="1600" dirty="0"/>
                        <a:t>Meilenstein</a:t>
                      </a:r>
                    </a:p>
                  </a:txBody>
                  <a:tcPr marL="108000" marR="108000" marT="108000" marB="108000" anchor="ctr"/>
                </a:tc>
                <a:tc>
                  <a:txBody>
                    <a:bodyPr/>
                    <a:lstStyle/>
                    <a:p>
                      <a:pPr algn="ctr"/>
                      <a:r>
                        <a:rPr lang="de-DE" sz="1600" dirty="0"/>
                        <a:t>Beschreibung </a:t>
                      </a:r>
                    </a:p>
                  </a:txBody>
                  <a:tcPr marL="108000" marR="108000" marT="108000" marB="108000" anchor="ctr"/>
                </a:tc>
                <a:tc>
                  <a:txBody>
                    <a:bodyPr/>
                    <a:lstStyle/>
                    <a:p>
                      <a:pPr algn="ctr"/>
                      <a:r>
                        <a:rPr lang="de-DE" sz="1600" dirty="0"/>
                        <a:t>Datum</a:t>
                      </a:r>
                    </a:p>
                  </a:txBody>
                  <a:tcPr marL="108000" marR="108000" marT="108000" marB="108000" anchor="ctr"/>
                </a:tc>
                <a:extLst>
                  <a:ext uri="{0D108BD9-81ED-4DB2-BD59-A6C34878D82A}">
                    <a16:rowId xmlns:a16="http://schemas.microsoft.com/office/drawing/2014/main" val="2644763372"/>
                  </a:ext>
                </a:extLst>
              </a:tr>
              <a:tr h="371675">
                <a:tc>
                  <a:txBody>
                    <a:bodyPr/>
                    <a:lstStyle/>
                    <a:p>
                      <a:pPr algn="ctr" defTabSz="360363"/>
                      <a:r>
                        <a:rPr lang="de-DE" sz="2400" dirty="0"/>
                        <a:t>I</a:t>
                      </a:r>
                    </a:p>
                  </a:txBody>
                  <a:tcPr marL="108000" marR="108000" marT="108000" marB="108000" anchor="ctr"/>
                </a:tc>
                <a:tc>
                  <a:txBody>
                    <a:bodyPr/>
                    <a:lstStyle/>
                    <a:p>
                      <a:pPr algn="ctr"/>
                      <a:endParaRPr lang="de-DE" sz="2400" dirty="0"/>
                    </a:p>
                  </a:txBody>
                  <a:tcPr marL="108000" marR="108000" marT="108000" marB="108000" anchor="ctr"/>
                </a:tc>
                <a:tc>
                  <a:txBody>
                    <a:bodyPr/>
                    <a:lstStyle/>
                    <a:p>
                      <a:pPr algn="ctr"/>
                      <a:endParaRPr lang="de-DE" sz="2400" dirty="0"/>
                    </a:p>
                  </a:txBody>
                  <a:tcPr marL="108000" marR="108000" marT="108000" marB="108000" anchor="ctr"/>
                </a:tc>
                <a:extLst>
                  <a:ext uri="{0D108BD9-81ED-4DB2-BD59-A6C34878D82A}">
                    <a16:rowId xmlns:a16="http://schemas.microsoft.com/office/drawing/2014/main" val="2075506437"/>
                  </a:ext>
                </a:extLst>
              </a:tr>
              <a:tr h="371675">
                <a:tc>
                  <a:txBody>
                    <a:bodyPr/>
                    <a:lstStyle/>
                    <a:p>
                      <a:pPr algn="ctr" defTabSz="360363"/>
                      <a:r>
                        <a:rPr lang="de-DE" sz="2400" dirty="0"/>
                        <a:t>II</a:t>
                      </a:r>
                    </a:p>
                  </a:txBody>
                  <a:tcPr marL="108000" marR="108000" marT="108000" marB="108000" anchor="ctr"/>
                </a:tc>
                <a:tc>
                  <a:txBody>
                    <a:bodyPr/>
                    <a:lstStyle/>
                    <a:p>
                      <a:pPr marL="0" marR="0" indent="0" algn="ctr" defTabSz="910303" rtl="0" eaLnBrk="1" fontAlgn="auto" latinLnBrk="0" hangingPunct="1">
                        <a:lnSpc>
                          <a:spcPct val="100000"/>
                        </a:lnSpc>
                        <a:spcBef>
                          <a:spcPts val="0"/>
                        </a:spcBef>
                        <a:spcAft>
                          <a:spcPts val="0"/>
                        </a:spcAft>
                        <a:buClrTx/>
                        <a:buSzTx/>
                        <a:buFontTx/>
                        <a:buNone/>
                        <a:tabLst/>
                        <a:defRPr/>
                      </a:pPr>
                      <a:endParaRPr lang="de-DE" sz="2400" dirty="0"/>
                    </a:p>
                  </a:txBody>
                  <a:tcPr marL="108000" marR="108000" marT="108000" marB="108000" anchor="ctr"/>
                </a:tc>
                <a:tc>
                  <a:txBody>
                    <a:bodyPr/>
                    <a:lstStyle/>
                    <a:p>
                      <a:pPr algn="ctr"/>
                      <a:endParaRPr lang="de-DE" sz="2400" dirty="0"/>
                    </a:p>
                  </a:txBody>
                  <a:tcPr marL="108000" marR="108000" marT="108000" marB="108000" anchor="ctr"/>
                </a:tc>
                <a:extLst>
                  <a:ext uri="{0D108BD9-81ED-4DB2-BD59-A6C34878D82A}">
                    <a16:rowId xmlns:a16="http://schemas.microsoft.com/office/drawing/2014/main" val="3836043066"/>
                  </a:ext>
                </a:extLst>
              </a:tr>
              <a:tr h="371675">
                <a:tc>
                  <a:txBody>
                    <a:bodyPr/>
                    <a:lstStyle/>
                    <a:p>
                      <a:pPr algn="ctr" defTabSz="360363"/>
                      <a:r>
                        <a:rPr lang="de-DE" sz="2400" dirty="0"/>
                        <a:t>III</a:t>
                      </a:r>
                    </a:p>
                  </a:txBody>
                  <a:tcPr marL="108000" marR="108000" marT="108000" marB="108000" anchor="ctr"/>
                </a:tc>
                <a:tc>
                  <a:txBody>
                    <a:bodyPr/>
                    <a:lstStyle/>
                    <a:p>
                      <a:pPr marL="0" marR="0" indent="0" algn="ctr" defTabSz="910303" rtl="0" eaLnBrk="1" fontAlgn="auto" latinLnBrk="0" hangingPunct="1">
                        <a:lnSpc>
                          <a:spcPct val="100000"/>
                        </a:lnSpc>
                        <a:spcBef>
                          <a:spcPts val="0"/>
                        </a:spcBef>
                        <a:spcAft>
                          <a:spcPts val="0"/>
                        </a:spcAft>
                        <a:buClrTx/>
                        <a:buSzTx/>
                        <a:buFontTx/>
                        <a:buNone/>
                        <a:tabLst/>
                        <a:defRPr/>
                      </a:pPr>
                      <a:endParaRPr lang="de-DE" sz="2400" dirty="0"/>
                    </a:p>
                  </a:txBody>
                  <a:tcPr marL="108000" marR="108000" marT="108000" marB="108000" anchor="ctr"/>
                </a:tc>
                <a:tc>
                  <a:txBody>
                    <a:bodyPr/>
                    <a:lstStyle/>
                    <a:p>
                      <a:pPr algn="ctr"/>
                      <a:endParaRPr lang="de-DE" sz="2400" dirty="0"/>
                    </a:p>
                  </a:txBody>
                  <a:tcPr marL="108000" marR="108000" marT="108000" marB="108000" anchor="ctr"/>
                </a:tc>
                <a:extLst>
                  <a:ext uri="{0D108BD9-81ED-4DB2-BD59-A6C34878D82A}">
                    <a16:rowId xmlns:a16="http://schemas.microsoft.com/office/drawing/2014/main" val="4249187090"/>
                  </a:ext>
                </a:extLst>
              </a:tr>
            </a:tbl>
          </a:graphicData>
        </a:graphic>
      </p:graphicFrame>
    </p:spTree>
    <p:extLst>
      <p:ext uri="{BB962C8B-B14F-4D97-AF65-F5344CB8AC3E}">
        <p14:creationId xmlns:p14="http://schemas.microsoft.com/office/powerpoint/2010/main" val="391632695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9"/>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AeKB2ufAH0m7gTwTmgn88g"/>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Y91ZFroYOEmJeK9PXKY5_Q"/>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PWbOD5PeHUGiPiY2MACAww"/>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C_ZmcvnJGke17YpfE2e.fQ"/>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dD3U_4bN10OjMunSorMm.w"/>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gyEgKspF60SAbO_BQU_BBg"/>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Inkubatorlayout">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Musterseite">
      <a:majorFont>
        <a:latin typeface="Lucida Grande"/>
        <a:ea typeface="ヒラギノ角ゴ Pro W3"/>
        <a:cs typeface="ヒラギノ角ゴ Pro W3"/>
      </a:majorFont>
      <a:minorFont>
        <a:latin typeface="Lucida Sans"/>
        <a:ea typeface="ヒラギノ角ゴ Pro W3"/>
        <a:cs typeface="ヒラギノ角ゴ Pro W3"/>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237</Words>
  <Application>Microsoft Office PowerPoint</Application>
  <PresentationFormat>Benutzerdefiniert</PresentationFormat>
  <Paragraphs>81</Paragraphs>
  <Slides>12</Slides>
  <Notes>5</Notes>
  <HiddenSlides>2</HiddenSlides>
  <MMClips>0</MMClips>
  <ScaleCrop>false</ScaleCrop>
  <HeadingPairs>
    <vt:vector size="8" baseType="variant">
      <vt:variant>
        <vt:lpstr>Verwendete Schriftarten</vt:lpstr>
      </vt:variant>
      <vt:variant>
        <vt:i4>6</vt:i4>
      </vt:variant>
      <vt:variant>
        <vt:lpstr>Design</vt:lpstr>
      </vt:variant>
      <vt:variant>
        <vt:i4>1</vt:i4>
      </vt:variant>
      <vt:variant>
        <vt:lpstr>Eingebettete OLE-Server</vt:lpstr>
      </vt:variant>
      <vt:variant>
        <vt:i4>1</vt:i4>
      </vt:variant>
      <vt:variant>
        <vt:lpstr>Folientitel</vt:lpstr>
      </vt:variant>
      <vt:variant>
        <vt:i4>12</vt:i4>
      </vt:variant>
    </vt:vector>
  </HeadingPairs>
  <TitlesOfParts>
    <vt:vector size="20" baseType="lpstr">
      <vt:lpstr>Arial</vt:lpstr>
      <vt:lpstr>Lucida Grande CY</vt:lpstr>
      <vt:lpstr>Lucida Sans</vt:lpstr>
      <vt:lpstr>Lucida Sans Unicode</vt:lpstr>
      <vt:lpstr>Times New Roman</vt:lpstr>
      <vt:lpstr>Univers Condensed</vt:lpstr>
      <vt:lpstr>Inkubatorlayout</vt:lpstr>
      <vt:lpstr>think-cell Slide</vt:lpstr>
      <vt:lpstr>PowerPoint-Präsentation</vt:lpstr>
      <vt:lpstr>Das Team</vt:lpstr>
      <vt:lpstr>Die Idee</vt:lpstr>
      <vt:lpstr>Die Idee</vt:lpstr>
      <vt:lpstr>Das Problem</vt:lpstr>
      <vt:lpstr>Die Nutzer</vt:lpstr>
      <vt:lpstr>Die Umsetzung</vt:lpstr>
      <vt:lpstr>Das Geschäftsmodell (optional)</vt:lpstr>
      <vt:lpstr>Die Planung</vt:lpstr>
      <vt:lpstr>Die Dokumentation</vt:lpstr>
      <vt:lpstr>Die Laborausstattung</vt:lpstr>
      <vt:lpstr>Die nächsten Schritte</vt:lpstr>
    </vt:vector>
  </TitlesOfParts>
  <Company>O.v.G.UNI Magdeburg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FabLab ego.-Inkubator - Projektvorstellung</dc:title>
  <dc:creator>bjoern.rompe@ovgu.de</dc:creator>
  <cp:lastModifiedBy>Prinz, Alexander</cp:lastModifiedBy>
  <cp:revision>1230</cp:revision>
  <dcterms:created xsi:type="dcterms:W3CDTF">2009-11-24T09:38:20Z</dcterms:created>
  <dcterms:modified xsi:type="dcterms:W3CDTF">2025-05-06T07:05:25Z</dcterms:modified>
</cp:coreProperties>
</file>