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794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2" r:id="rId3"/>
    <p:sldId id="276" r:id="rId4"/>
    <p:sldId id="277" r:id="rId5"/>
    <p:sldId id="266" r:id="rId6"/>
    <p:sldId id="268" r:id="rId7"/>
    <p:sldId id="263" r:id="rId8"/>
    <p:sldId id="281" r:id="rId9"/>
  </p:sldIdLst>
  <p:sldSz cx="10655300" cy="7559675"/>
  <p:notesSz cx="6858000" cy="9734550"/>
  <p:custDataLst>
    <p:tags r:id="rId12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1pPr>
    <a:lvl2pPr marL="454210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2pPr>
    <a:lvl3pPr marL="909998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3pPr>
    <a:lvl4pPr marL="1365792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4pPr>
    <a:lvl5pPr marL="1821585" indent="158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5pPr>
    <a:lvl6pPr marL="2278959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6pPr>
    <a:lvl7pPr marL="2734752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7pPr>
    <a:lvl8pPr marL="3190542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8pPr>
    <a:lvl9pPr marL="3646333" algn="l" defTabSz="911582" rtl="0" eaLnBrk="1" latinLnBrk="0" hangingPunct="1">
      <a:defRPr kern="1200">
        <a:solidFill>
          <a:schemeClr val="tx1"/>
        </a:solidFill>
        <a:latin typeface="Arial" pitchFamily="34" charset="0"/>
        <a:ea typeface="ヒラギノ角ゴ Pro W3"/>
        <a:cs typeface="ヒラギノ角ゴ Pro W3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306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mpe, Björn" initials="RB" lastIdx="4" clrIdx="0">
    <p:extLst>
      <p:ext uri="{19B8F6BF-5375-455C-9EA6-DF929625EA0E}">
        <p15:presenceInfo xmlns:p15="http://schemas.microsoft.com/office/powerpoint/2012/main" userId="S-1-5-21-1342843525-2070610718-1520766640-11859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EE3"/>
    <a:srgbClr val="DDDDDD"/>
    <a:srgbClr val="7F7F7F"/>
    <a:srgbClr val="FFCC00"/>
    <a:srgbClr val="4D4D4D"/>
    <a:srgbClr val="3366CC"/>
    <a:srgbClr val="9966FF"/>
    <a:srgbClr val="000066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ittlere Formatvorlage 2 - Akz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1474" autoAdjust="0"/>
  </p:normalViewPr>
  <p:slideViewPr>
    <p:cSldViewPr snapToObjects="1" showGuides="1">
      <p:cViewPr varScale="1">
        <p:scale>
          <a:sx n="92" d="100"/>
          <a:sy n="92" d="100"/>
        </p:scale>
        <p:origin x="1884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80" d="100"/>
          <a:sy n="80" d="100"/>
        </p:scale>
        <p:origin x="-3942" y="-96"/>
      </p:cViewPr>
      <p:guideLst>
        <p:guide orient="horz" pos="306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4718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9247188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 pitchFamily="18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7E44BB0E-86B7-4906-988F-C55E6C6B7A2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25285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7250" y="730250"/>
            <a:ext cx="5143500" cy="36496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487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9248775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Univers Condensed" pitchFamily="34" charset="0"/>
                <a:ea typeface="MS PGothic" pitchFamily="34" charset="-128"/>
                <a:cs typeface="+mn-cs"/>
              </a:defRPr>
            </a:lvl1pPr>
          </a:lstStyle>
          <a:p>
            <a:pPr>
              <a:defRPr/>
            </a:pPr>
            <a:fld id="{93ABF2E3-1DB5-48F7-B84F-790E034851C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8" name="Notizenplatzhalter 7"/>
          <p:cNvSpPr>
            <a:spLocks noGrp="1"/>
          </p:cNvSpPr>
          <p:nvPr>
            <p:ph type="body" sz="quarter" idx="3"/>
          </p:nvPr>
        </p:nvSpPr>
        <p:spPr>
          <a:xfrm>
            <a:off x="685800" y="4624388"/>
            <a:ext cx="5486400" cy="43799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1589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-128"/>
      </a:defRPr>
    </a:lvl1pPr>
    <a:lvl2pPr marL="454210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09998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65792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1585" algn="l" rtl="0" eaLnBrk="0" fontAlgn="base" hangingPunct="0">
      <a:spcBef>
        <a:spcPct val="30000"/>
      </a:spcBef>
      <a:spcAft>
        <a:spcPct val="0"/>
      </a:spcAft>
      <a:defRPr sz="1297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78557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6pPr>
    <a:lvl7pPr marL="2734269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7pPr>
    <a:lvl8pPr marL="3189980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8pPr>
    <a:lvl9pPr marL="3645690" algn="l" defTabSz="455712" rtl="0" eaLnBrk="1" latinLnBrk="0" hangingPunct="1">
      <a:defRPr sz="129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3ABF2E3-1DB5-48F7-B84F-790E034851CD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952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.png"/><Relationship Id="rId5" Type="http://schemas.openxmlformats.org/officeDocument/2006/relationships/image" Target="../media/image3.jpg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9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0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2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4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5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6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1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00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0" imgH="0" progId="TCLayout.ActiveDocument.1">
                  <p:embed/>
                </p:oleObj>
              </mc:Choice>
              <mc:Fallback>
                <p:oleObj name="think-cell Slide" r:id="rId4" imgW="0" imgH="0" progId="TCLayout.ActiveDocument.1">
                  <p:embed/>
                  <p:pic>
                    <p:nvPicPr>
                      <p:cNvPr id="0" name="AutoShape 9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hteck 11"/>
          <p:cNvSpPr>
            <a:spLocks noChangeArrowheads="1"/>
          </p:cNvSpPr>
          <p:nvPr userDrawn="1">
            <p:custDataLst>
              <p:tags r:id="rId2"/>
            </p:custDataLst>
          </p:nvPr>
        </p:nvSpPr>
        <p:spPr bwMode="auto">
          <a:xfrm>
            <a:off x="7067685" y="277755"/>
            <a:ext cx="3579713" cy="504719"/>
          </a:xfrm>
          <a:prstGeom prst="rect">
            <a:avLst/>
          </a:prstGeom>
          <a:solidFill>
            <a:srgbClr val="FFFFFF"/>
          </a:solidFill>
          <a:ln w="9525" algn="ctr">
            <a:solidFill>
              <a:srgbClr val="FFFFFF"/>
            </a:solidFill>
            <a:round/>
            <a:headEnd/>
            <a:tailEnd/>
          </a:ln>
        </p:spPr>
        <p:txBody>
          <a:bodyPr wrap="none" lIns="103825" tIns="51912" rIns="103825" bIns="51912" anchor="ctr"/>
          <a:lstStyle/>
          <a:p>
            <a:pPr algn="ctr" eaLnBrk="0" hangingPunct="0">
              <a:defRPr/>
            </a:pPr>
            <a:endParaRPr lang="de-DE">
              <a:solidFill>
                <a:srgbClr val="000000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sp>
        <p:nvSpPr>
          <p:cNvPr id="11" name="Rechteck 10"/>
          <p:cNvSpPr/>
          <p:nvPr userDrawn="1"/>
        </p:nvSpPr>
        <p:spPr>
          <a:xfrm>
            <a:off x="574675" y="7128000"/>
            <a:ext cx="9504000" cy="432000"/>
          </a:xfrm>
          <a:prstGeom prst="rect">
            <a:avLst/>
          </a:prstGeom>
        </p:spPr>
        <p:txBody>
          <a:bodyPr wrap="square" lIns="0" tIns="0" rIns="0" bIns="0">
            <a:noAutofit/>
          </a:bodyPr>
          <a:lstStyle/>
          <a:p>
            <a:pPr algn="ctr"/>
            <a:r>
              <a:rPr lang="de-DE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Der ego.-INKUBATOR „Additiv+“ wird durch das Ministerium für Wissenschaft,</a:t>
            </a:r>
            <a:r>
              <a:rPr lang="de-DE" sz="1100" baseline="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 </a:t>
            </a:r>
            <a:r>
              <a:rPr lang="de-DE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Wirtschaft und Digitalisierung </a:t>
            </a:r>
            <a:br>
              <a:rPr lang="de-DE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</a:br>
            <a:r>
              <a:rPr lang="de-DE" sz="11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rPr>
              <a:t>des Landes Sachsen-Anhalt mit Mitteln des Europäischen Fonds für regionale Entwicklung (EFRE) gefördert. </a:t>
            </a:r>
          </a:p>
          <a:p>
            <a:pPr algn="ctr"/>
            <a:endParaRPr lang="de-DE" sz="1100" dirty="0">
              <a:solidFill>
                <a:schemeClr val="tx1">
                  <a:lumMod val="65000"/>
                  <a:lumOff val="35000"/>
                </a:schemeClr>
              </a:solidFill>
              <a:latin typeface="+mn-lt"/>
            </a:endParaRPr>
          </a:p>
        </p:txBody>
      </p:sp>
      <p:sp>
        <p:nvSpPr>
          <p:cNvPr id="8" name="Bildplatzhalter 7"/>
          <p:cNvSpPr>
            <a:spLocks noGrp="1"/>
          </p:cNvSpPr>
          <p:nvPr>
            <p:ph type="pic" sz="quarter" idx="10" hasCustomPrompt="1"/>
          </p:nvPr>
        </p:nvSpPr>
        <p:spPr>
          <a:xfrm>
            <a:off x="574675" y="1259557"/>
            <a:ext cx="9505325" cy="3564000"/>
          </a:xfrm>
        </p:spPr>
        <p:txBody>
          <a:bodyPr anchor="b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defRPr>
            </a:lvl1pPr>
          </a:lstStyle>
          <a:p>
            <a:r>
              <a:rPr lang="de-DE" dirty="0"/>
              <a:t>PROJEKTBILD HIER EINFÜGEN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4691050" y="6242602"/>
            <a:ext cx="1856374" cy="6848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7489" y="6300000"/>
            <a:ext cx="4160323" cy="720000"/>
          </a:xfrm>
          <a:prstGeom prst="rect">
            <a:avLst/>
          </a:prstGeom>
        </p:spPr>
      </p:pic>
      <p:sp>
        <p:nvSpPr>
          <p:cNvPr id="18" name="Titel 17"/>
          <p:cNvSpPr>
            <a:spLocks noGrp="1"/>
          </p:cNvSpPr>
          <p:nvPr>
            <p:ph type="title" hasCustomPrompt="1"/>
          </p:nvPr>
        </p:nvSpPr>
        <p:spPr>
          <a:xfrm>
            <a:off x="0" y="4824000"/>
            <a:ext cx="10655300" cy="1296000"/>
          </a:xfrm>
        </p:spPr>
        <p:txBody>
          <a:bodyPr rIns="576000"/>
          <a:lstStyle>
            <a:lvl1pPr algn="ctr">
              <a:defRPr baseline="0"/>
            </a:lvl1pPr>
          </a:lstStyle>
          <a:p>
            <a:r>
              <a:rPr lang="de-DE" dirty="0"/>
              <a:t>Titel und Untertitel hier einfügen</a:t>
            </a:r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3" y="3711"/>
            <a:ext cx="4080427" cy="972000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154BFC37-EEAA-4E91-8437-0BD3E94AE44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/>
          <a:srcRect/>
          <a:stretch/>
        </p:blipFill>
        <p:spPr bwMode="auto">
          <a:xfrm>
            <a:off x="7089442" y="215914"/>
            <a:ext cx="1235127" cy="54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51147CB6-D5C2-4289-B026-9E187A347E04}"/>
              </a:ext>
            </a:extLst>
          </p:cNvPr>
          <p:cNvSpPr txBox="1"/>
          <p:nvPr userDrawn="1"/>
        </p:nvSpPr>
        <p:spPr>
          <a:xfrm>
            <a:off x="8324569" y="249729"/>
            <a:ext cx="17556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LEHRSTUHL FÜR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FERTIGUNGSTECHNIK MIT 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SCHWERPUNKT TRENNEN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e Dokum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Dokumentation</a:t>
            </a:r>
          </a:p>
        </p:txBody>
      </p:sp>
      <p:sp>
        <p:nvSpPr>
          <p:cNvPr id="5" name="Bildplatzhalter 4"/>
          <p:cNvSpPr>
            <a:spLocks noGrp="1"/>
          </p:cNvSpPr>
          <p:nvPr>
            <p:ph type="pic" sz="quarter" idx="17" hasCustomPrompt="1"/>
          </p:nvPr>
        </p:nvSpPr>
        <p:spPr>
          <a:xfrm>
            <a:off x="1583650" y="1584000"/>
            <a:ext cx="7488000" cy="561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 sz="42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Zeichnung/Foto/Rendering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3279349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1E2160E-2A5A-4237-A02C-2A3E90F65C21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hteck 18"/>
          <p:cNvSpPr/>
          <p:nvPr userDrawn="1"/>
        </p:nvSpPr>
        <p:spPr>
          <a:xfrm>
            <a:off x="0" y="0"/>
            <a:ext cx="10655300" cy="75596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/>
          </a:p>
        </p:txBody>
      </p:sp>
      <p:graphicFrame>
        <p:nvGraphicFramePr>
          <p:cNvPr id="2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0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Datumsplatzhalt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r>
              <a:rPr lang="de-DE"/>
              <a:t>Magdeburg | </a:t>
            </a:r>
            <a:fld id="{4A49FB61-7694-4C64-92BA-8B43CFE03205}" type="datetime1">
              <a:rPr lang="de-DE" smtClean="0"/>
              <a:t>28.04.2025</a:t>
            </a:fld>
            <a:endParaRPr dirty="0"/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_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0" name="AutoShape 92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Aft>
                <a:spcPts val="600"/>
              </a:spcAft>
              <a:defRPr/>
            </a:lvl1pPr>
            <a:lvl2pPr>
              <a:spcBef>
                <a:spcPts val="0"/>
              </a:spcBef>
              <a:defRPr/>
            </a:lvl2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as Te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itel 6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Team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Bildplatzhalter 8"/>
          <p:cNvSpPr>
            <a:spLocks noGrp="1"/>
          </p:cNvSpPr>
          <p:nvPr>
            <p:ph type="pic" sz="quarter" idx="13" hasCustomPrompt="1"/>
          </p:nvPr>
        </p:nvSpPr>
        <p:spPr>
          <a:xfrm>
            <a:off x="576000" y="2016000"/>
            <a:ext cx="2448000" cy="183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/>
            </a:lvl1pPr>
          </a:lstStyle>
          <a:p>
            <a:r>
              <a:rPr lang="de-DE" dirty="0"/>
              <a:t>Foto</a:t>
            </a:r>
          </a:p>
        </p:txBody>
      </p:sp>
      <p:sp>
        <p:nvSpPr>
          <p:cNvPr id="10" name="Bildplatzhalter 8"/>
          <p:cNvSpPr>
            <a:spLocks noGrp="1"/>
          </p:cNvSpPr>
          <p:nvPr>
            <p:ph type="pic" sz="quarter" idx="15" hasCustomPrompt="1"/>
          </p:nvPr>
        </p:nvSpPr>
        <p:spPr>
          <a:xfrm>
            <a:off x="576000" y="4248000"/>
            <a:ext cx="2448000" cy="183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/>
            </a:lvl1pPr>
          </a:lstStyle>
          <a:p>
            <a:r>
              <a:rPr lang="de-DE" dirty="0"/>
              <a:t>Foto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3382338" y="2016000"/>
            <a:ext cx="6696000" cy="18351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Hier stehen kurze Stichpunkte mit Vornamen Namen, Studiengang bzw. Abschluss, Hintergrund und Interessen.</a:t>
            </a:r>
          </a:p>
        </p:txBody>
      </p:sp>
      <p:sp>
        <p:nvSpPr>
          <p:cNvPr id="13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3382338" y="4248850"/>
            <a:ext cx="6696000" cy="1835150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Hier stehen kurze Stichpunkte mit Vornamen Namen, Studiengang bzw. Abschluss, Hintergrund und Interessen.</a:t>
            </a:r>
          </a:p>
        </p:txBody>
      </p:sp>
      <p:sp>
        <p:nvSpPr>
          <p:cNvPr id="14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915780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e Id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289643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Was ist das Produkt?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576000" y="4464000"/>
            <a:ext cx="661963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Gibt es die Idee/das Produkt bereits am Markt? </a:t>
            </a:r>
            <a:br>
              <a:rPr lang="de-DE" sz="2400" dirty="0">
                <a:solidFill>
                  <a:srgbClr val="009EE3"/>
                </a:solidFill>
                <a:latin typeface="+mn-lt"/>
              </a:rPr>
            </a:br>
            <a:r>
              <a:rPr lang="de-DE" sz="2400" dirty="0">
                <a:solidFill>
                  <a:srgbClr val="009EE3"/>
                </a:solidFill>
                <a:latin typeface="+mn-lt"/>
              </a:rPr>
              <a:t>Wenn ja, wie kann es besser gemacht werden?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/>
          <a:p>
            <a:r>
              <a:rPr lang="de-DE" dirty="0"/>
              <a:t>Idee</a:t>
            </a:r>
          </a:p>
        </p:txBody>
      </p:sp>
      <p:sp>
        <p:nvSpPr>
          <p:cNvPr id="16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4000"/>
            <a:ext cx="9504625" cy="1835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Hier wird das angestrebte Angebot als Produkt beschrieben, wie es eingesetzt werden soll und wie es aufgebaut ist usw..</a:t>
            </a:r>
          </a:p>
        </p:txBody>
      </p:sp>
      <p:sp>
        <p:nvSpPr>
          <p:cNvPr id="17" name="Textplatzhalter 11"/>
          <p:cNvSpPr>
            <a:spLocks noGrp="1"/>
          </p:cNvSpPr>
          <p:nvPr>
            <p:ph type="body" sz="quarter" idx="18" hasCustomPrompt="1"/>
          </p:nvPr>
        </p:nvSpPr>
        <p:spPr>
          <a:xfrm>
            <a:off x="575999" y="5472000"/>
            <a:ext cx="9504625" cy="18351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Bestehende Alternativen am Markt aufzählen und Unterschiede beschreiben usw..</a:t>
            </a:r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2806088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e Id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/>
          <a:p>
            <a:r>
              <a:rPr lang="de-DE" dirty="0"/>
              <a:t>Idee</a:t>
            </a:r>
          </a:p>
        </p:txBody>
      </p:sp>
      <p:sp>
        <p:nvSpPr>
          <p:cNvPr id="17" name="Bildplatzhalter 4"/>
          <p:cNvSpPr>
            <a:spLocks noGrp="1"/>
          </p:cNvSpPr>
          <p:nvPr>
            <p:ph type="pic" sz="quarter" idx="18" hasCustomPrompt="1"/>
          </p:nvPr>
        </p:nvSpPr>
        <p:spPr>
          <a:xfrm>
            <a:off x="1583650" y="1584000"/>
            <a:ext cx="7488000" cy="5616000"/>
          </a:xfrm>
          <a:solidFill>
            <a:schemeClr val="bg2"/>
          </a:solidFill>
        </p:spPr>
        <p:txBody>
          <a:bodyPr anchor="ctr" anchorCtr="0"/>
          <a:lstStyle>
            <a:lvl1pPr marL="125365" indent="0" algn="ctr">
              <a:buNone/>
              <a:defRPr sz="4200" baseline="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Zeichnung/Foto/Rendering</a:t>
            </a:r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295877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as Probl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672222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Welches Problem wird durch das Produkt gelöst?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Problem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3999"/>
            <a:ext cx="9504625" cy="4392181"/>
          </a:xfrm>
        </p:spPr>
        <p:txBody>
          <a:bodyPr/>
          <a:lstStyle>
            <a:lvl1pPr marL="341365" marR="0" indent="-216000" algn="l" defTabSz="3600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9EE3"/>
              </a:buClr>
              <a:buSzTx/>
              <a:buFont typeface="Arial" pitchFamily="34" charset="0"/>
              <a:buChar char="•"/>
              <a:tabLst>
                <a:tab pos="360000" algn="l"/>
                <a:tab pos="720000" algn="l"/>
                <a:tab pos="1080000" algn="l"/>
              </a:tabLst>
              <a:defRPr/>
            </a:lvl1pPr>
          </a:lstStyle>
          <a:p>
            <a:pPr marL="341365" marR="0" lvl="0" indent="-216000" algn="l" defTabSz="3600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rgbClr val="009EE3"/>
              </a:buClr>
              <a:buSzTx/>
              <a:buFont typeface="Arial" pitchFamily="34" charset="0"/>
              <a:buChar char="•"/>
              <a:tabLst>
                <a:tab pos="360000" algn="l"/>
                <a:tab pos="720000" algn="l"/>
                <a:tab pos="1080000" algn="l"/>
              </a:tabLst>
              <a:defRPr/>
            </a:pPr>
            <a:r>
              <a:rPr lang="de-DE" dirty="0"/>
              <a:t>Das angestrebte Produkt löst das Problem, dass ... durch ... in Kombination mit ..., dadurch wird ein … höheres/besseres/schnelleres/leichteres/günstigeres/bequemeres Ergebnis erzielt.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1224330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e Zielgrup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5999" y="1836000"/>
            <a:ext cx="3209212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Wer sind die Kunden?</a:t>
            </a:r>
          </a:p>
        </p:txBody>
      </p:sp>
      <p:sp>
        <p:nvSpPr>
          <p:cNvPr id="9" name="Rechteck 8"/>
          <p:cNvSpPr/>
          <p:nvPr userDrawn="1"/>
        </p:nvSpPr>
        <p:spPr>
          <a:xfrm>
            <a:off x="576000" y="4464000"/>
            <a:ext cx="5235408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Warum brauchen sie diese Lösung?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Zielgruppe</a:t>
            </a:r>
          </a:p>
        </p:txBody>
      </p:sp>
      <p:sp>
        <p:nvSpPr>
          <p:cNvPr id="11" name="Textplatzhalter 11"/>
          <p:cNvSpPr>
            <a:spLocks noGrp="1"/>
          </p:cNvSpPr>
          <p:nvPr>
            <p:ph type="body" sz="quarter" idx="17" hasCustomPrompt="1"/>
          </p:nvPr>
        </p:nvSpPr>
        <p:spPr>
          <a:xfrm>
            <a:off x="575999" y="2484000"/>
            <a:ext cx="9504625" cy="1835150"/>
          </a:xfrm>
        </p:spPr>
        <p:txBody>
          <a:bodyPr/>
          <a:lstStyle/>
          <a:p>
            <a:pPr lvl="0"/>
            <a:r>
              <a:rPr lang="de-DE" dirty="0"/>
              <a:t>Zielgruppendefinition mit Alter, Bildungsstand, Geschlecht, Herkunft, Einkommen etc., die alle durch ein gemeinsames Problem vereint sind.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576000" y="5184000"/>
            <a:ext cx="9504362" cy="1836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Weil es Probleme löst, einen Komfort bereitet oder Aufgaben abnimmt/erledigt/vereinfacht.</a:t>
            </a:r>
          </a:p>
        </p:txBody>
      </p:sp>
      <p:sp>
        <p:nvSpPr>
          <p:cNvPr id="1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3882513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e Umsetz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9504625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Welche Fragen wollen wir durch den</a:t>
            </a:r>
            <a:r>
              <a:rPr lang="de-DE" sz="2400" baseline="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b="1" baseline="0" dirty="0">
                <a:solidFill>
                  <a:srgbClr val="009EE3"/>
                </a:solidFill>
                <a:latin typeface="+mn-lt"/>
              </a:rPr>
              <a:t>Additiv+</a:t>
            </a:r>
            <a:r>
              <a:rPr lang="de-DE" sz="2400" baseline="0" dirty="0">
                <a:solidFill>
                  <a:srgbClr val="009EE3"/>
                </a:solidFill>
                <a:latin typeface="+mn-lt"/>
              </a:rPr>
              <a:t> 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beantworten </a:t>
            </a:r>
          </a:p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und welche </a:t>
            </a:r>
            <a:r>
              <a:rPr lang="de-DE" sz="2400" b="1" dirty="0">
                <a:solidFill>
                  <a:srgbClr val="009EE3"/>
                </a:solidFill>
                <a:latin typeface="+mn-lt"/>
              </a:rPr>
              <a:t>Hardware</a:t>
            </a:r>
            <a:r>
              <a:rPr lang="de-DE" sz="2400" dirty="0">
                <a:solidFill>
                  <a:srgbClr val="009EE3"/>
                </a:solidFill>
                <a:latin typeface="+mn-lt"/>
              </a:rPr>
              <a:t> wollen wir nutzen?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Umsetzung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9" hasCustomPrompt="1"/>
          </p:nvPr>
        </p:nvSpPr>
        <p:spPr>
          <a:xfrm>
            <a:off x="576000" y="2808000"/>
            <a:ext cx="9504000" cy="4103687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/>
              <a:t>Welche Unterstützung ist seitens Additiv+ gewünscht, welches Wissen fehlt noch und welche Maschinen und Werkzeuge werden für die Fertigung benötigt?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410022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e Plan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2" hidden="1"/>
          <p:cNvGraphicFramePr>
            <a:graphicFrameLocks/>
          </p:cNvGraphicFramePr>
          <p:nvPr>
            <p:custDataLst>
              <p:tags r:id="rId1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0" imgH="0" progId="TCLayout.ActiveDocument.1">
                  <p:embed/>
                </p:oleObj>
              </mc:Choice>
              <mc:Fallback>
                <p:oleObj name="think-cell Slide" r:id="rId3" imgW="0" imgH="0" progId="TCLayout.ActiveDocument.1">
                  <p:embed/>
                  <p:pic>
                    <p:nvPicPr>
                      <p:cNvPr id="4" name="Rectangle 2" hidden="1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hteck 7"/>
          <p:cNvSpPr/>
          <p:nvPr userDrawn="1"/>
        </p:nvSpPr>
        <p:spPr>
          <a:xfrm>
            <a:off x="576000" y="1836000"/>
            <a:ext cx="62621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r>
              <a:rPr lang="de-DE" sz="2400" dirty="0">
                <a:solidFill>
                  <a:srgbClr val="009EE3"/>
                </a:solidFill>
                <a:latin typeface="+mn-lt"/>
              </a:rPr>
              <a:t>Welche Schritte sollen bis wann erledigt sein?</a:t>
            </a:r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15" name="Titel 5"/>
          <p:cNvSpPr>
            <a:spLocks noGrp="1"/>
          </p:cNvSpPr>
          <p:nvPr>
            <p:ph type="title" hasCustomPrompt="1"/>
          </p:nvPr>
        </p:nvSpPr>
        <p:spPr>
          <a:xfrm>
            <a:off x="0" y="1008000"/>
            <a:ext cx="10655300" cy="468000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/>
              <a:t>Planung</a:t>
            </a:r>
          </a:p>
        </p:txBody>
      </p:sp>
      <p:sp>
        <p:nvSpPr>
          <p:cNvPr id="9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</p:spTree>
    <p:extLst>
      <p:ext uri="{BB962C8B-B14F-4D97-AF65-F5344CB8AC3E}">
        <p14:creationId xmlns:p14="http://schemas.microsoft.com/office/powerpoint/2010/main" val="1344900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1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20" Type="http://schemas.openxmlformats.org/officeDocument/2006/relationships/tags" Target="../tags/tag8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7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Rectangle 2" hidden="1"/>
          <p:cNvGraphicFramePr>
            <a:graphicFrameLocks/>
          </p:cNvGraphicFramePr>
          <p:nvPr>
            <p:custDataLst>
              <p:tags r:id="rId14"/>
            </p:custDataLst>
          </p:nvPr>
        </p:nvGraphicFramePr>
        <p:xfrm>
          <a:off x="0" y="5"/>
          <a:ext cx="158184" cy="1587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21" imgW="0" imgH="0" progId="TCLayout.ActiveDocument.1">
                  <p:embed/>
                </p:oleObj>
              </mc:Choice>
              <mc:Fallback>
                <p:oleObj name="think-cell Slide" r:id="rId21" imgW="0" imgH="0" progId="TCLayout.ActiveDocument.1">
                  <p:embed/>
                  <p:pic>
                    <p:nvPicPr>
                      <p:cNvPr id="0" name="AutoShape 95"/>
                      <p:cNvPicPr>
                        <a:picLocks noChangeArrowheads="1"/>
                      </p:cNvPicPr>
                      <p:nvPr/>
                    </p:nvPicPr>
                    <p:blipFill>
                      <a:blip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5"/>
                        <a:ext cx="158184" cy="15871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hteck 15"/>
          <p:cNvSpPr/>
          <p:nvPr>
            <p:custDataLst>
              <p:tags r:id="rId15"/>
            </p:custDataLst>
          </p:nvPr>
        </p:nvSpPr>
        <p:spPr bwMode="auto">
          <a:xfrm>
            <a:off x="0" y="7270473"/>
            <a:ext cx="10655300" cy="288863"/>
          </a:xfrm>
          <a:prstGeom prst="rect">
            <a:avLst/>
          </a:prstGeom>
          <a:solidFill>
            <a:srgbClr val="7F7F7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lIns="0" tIns="0" rIns="0" bIns="0" anchor="ctr"/>
          <a:lstStyle/>
          <a:p>
            <a:pPr algn="ctr" eaLnBrk="0" hangingPunct="0">
              <a:defRPr/>
            </a:pPr>
            <a:endParaRPr lang="de-DE" sz="1196">
              <a:solidFill>
                <a:srgbClr val="000000"/>
              </a:solidFill>
              <a:latin typeface="Lucida Grande CY" pitchFamily="-111" charset="-52"/>
              <a:ea typeface="ヒラギノ角ゴ Pro W3" pitchFamily="-111" charset="-128"/>
              <a:cs typeface="ヒラギノ角ゴ Pro W3" pitchFamily="-111" charset="-128"/>
            </a:endParaRPr>
          </a:p>
        </p:txBody>
      </p:sp>
      <p:sp>
        <p:nvSpPr>
          <p:cNvPr id="1029" name="Textplatzhalter 2"/>
          <p:cNvSpPr>
            <a:spLocks noGrp="1"/>
          </p:cNvSpPr>
          <p:nvPr>
            <p:ph type="body" idx="1"/>
            <p:custDataLst>
              <p:tags r:id="rId16"/>
            </p:custDataLst>
          </p:nvPr>
        </p:nvSpPr>
        <p:spPr bwMode="auto">
          <a:xfrm>
            <a:off x="576000" y="2016000"/>
            <a:ext cx="9504000" cy="511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/>
              <a:t>Textformate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2" name="Titelplatzhalter 19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 bwMode="auto">
          <a:xfrm>
            <a:off x="0" y="1008000"/>
            <a:ext cx="10655300" cy="468000"/>
          </a:xfrm>
          <a:prstGeom prst="rect">
            <a:avLst/>
          </a:prstGeom>
          <a:solidFill>
            <a:srgbClr val="009EE3"/>
          </a:solidFill>
          <a:ln w="9525">
            <a:noFill/>
            <a:miter lim="800000"/>
            <a:headEnd/>
            <a:tailEnd/>
          </a:ln>
        </p:spPr>
        <p:txBody>
          <a:bodyPr vert="horz" wrap="square" lIns="576000" tIns="0" rIns="0" bIns="0" numCol="1" anchor="ctr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de-DE" dirty="0">
                <a:sym typeface="Lucida Grande"/>
              </a:rPr>
              <a:t>Titelmasterformat durch Klicken bearbeiten</a:t>
            </a:r>
          </a:p>
        </p:txBody>
      </p:sp>
      <p:sp>
        <p:nvSpPr>
          <p:cNvPr id="13" name="Datumsplatzhalter 12"/>
          <p:cNvSpPr>
            <a:spLocks noGrp="1"/>
          </p:cNvSpPr>
          <p:nvPr>
            <p:ph type="dt" sz="half" idx="2"/>
            <p:custDataLst>
              <p:tags r:id="rId18"/>
            </p:custDataLst>
          </p:nvPr>
        </p:nvSpPr>
        <p:spPr>
          <a:xfrm>
            <a:off x="572628" y="7270473"/>
            <a:ext cx="2475150" cy="288863"/>
          </a:xfrm>
          <a:prstGeom prst="rect">
            <a:avLst/>
          </a:prstGeom>
        </p:spPr>
        <p:txBody>
          <a:bodyPr lIns="0" tIns="0" rIns="0" bIns="0"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de-DE" dirty="0"/>
              <a:t>Magdeburg </a:t>
            </a:r>
            <a:r>
              <a:rPr lang="de-DE"/>
              <a:t>| </a:t>
            </a:r>
            <a:fld id="{4860668C-1425-4FFE-849D-CF801F981B72}" type="datetime1">
              <a:rPr lang="de-DE" smtClean="0"/>
              <a:t>28.04.2025</a:t>
            </a:fld>
            <a:endParaRPr dirty="0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3"/>
            <p:custDataLst>
              <p:tags r:id="rId19"/>
            </p:custDataLst>
          </p:nvPr>
        </p:nvSpPr>
        <p:spPr>
          <a:xfrm>
            <a:off x="3892781" y="7270473"/>
            <a:ext cx="2869739" cy="288863"/>
          </a:xfrm>
          <a:prstGeom prst="rect">
            <a:avLst/>
          </a:prstGeom>
        </p:spPr>
        <p:txBody>
          <a:bodyPr lIns="0" tIns="0" rIns="0" bIns="0"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4"/>
            <p:custDataLst>
              <p:tags r:id="rId20"/>
            </p:custDataLst>
          </p:nvPr>
        </p:nvSpPr>
        <p:spPr>
          <a:xfrm>
            <a:off x="9326651" y="7270473"/>
            <a:ext cx="717435" cy="288863"/>
          </a:xfrm>
          <a:prstGeom prst="rect">
            <a:avLst/>
          </a:prstGeom>
        </p:spPr>
        <p:txBody>
          <a:bodyPr lIns="0" tIns="0" rIns="0" bIns="0" anchor="ctr"/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de-DE" sz="1196" kern="1200">
                <a:solidFill>
                  <a:schemeClr val="bg1"/>
                </a:solidFill>
                <a:latin typeface="Lucida Sans Unicode" pitchFamily="34" charset="0"/>
                <a:ea typeface="MS PGothic" pitchFamily="34" charset="-128"/>
                <a:cs typeface="Lucida Sans Unicode" pitchFamily="34" charset="0"/>
              </a:defRPr>
            </a:lvl1pPr>
          </a:lstStyle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73" y="3711"/>
            <a:ext cx="4080427" cy="972000"/>
          </a:xfrm>
          <a:prstGeom prst="rect">
            <a:avLst/>
          </a:prstGeom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03EF8E34-155B-4A88-A0FF-7031B18F2D2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/>
          <a:srcRect/>
          <a:stretch/>
        </p:blipFill>
        <p:spPr bwMode="auto">
          <a:xfrm>
            <a:off x="7089442" y="215914"/>
            <a:ext cx="1235127" cy="547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E97B2979-A1A4-4BB6-81E6-32EC91709785}"/>
              </a:ext>
            </a:extLst>
          </p:cNvPr>
          <p:cNvSpPr txBox="1"/>
          <p:nvPr userDrawn="1"/>
        </p:nvSpPr>
        <p:spPr>
          <a:xfrm>
            <a:off x="8324569" y="249729"/>
            <a:ext cx="175560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LEHRSTUHL FÜR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FERTIGUNGSTECHNIK MIT </a:t>
            </a:r>
          </a:p>
          <a:p>
            <a:pPr algn="l"/>
            <a:r>
              <a:rPr lang="de-DE" sz="900" b="1" dirty="0">
                <a:latin typeface="Lucida Sans" panose="020B0602030504020204" pitchFamily="34" charset="0"/>
                <a:cs typeface="Arial" panose="020B0604020202020204" pitchFamily="34" charset="0"/>
              </a:rPr>
              <a:t>SCHWERPUNKT TRENNEN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6" r:id="rId1"/>
    <p:sldLayoutId id="2147483897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01" r:id="rId11"/>
    <p:sldLayoutId id="2147483902" r:id="rId12"/>
  </p:sldLayoutIdLst>
  <p:hf hdr="0"/>
  <p:txStyles>
    <p:titleStyle>
      <a:lvl1pPr marL="0" indent="0" algn="l" rtl="0" eaLnBrk="0" fontAlgn="base" hangingPunct="0">
        <a:spcBef>
          <a:spcPct val="0"/>
        </a:spcBef>
        <a:spcAft>
          <a:spcPct val="0"/>
        </a:spcAft>
        <a:defRPr lang="de-DE" sz="2400" b="1" dirty="0">
          <a:solidFill>
            <a:schemeClr val="bg1"/>
          </a:solidFill>
          <a:latin typeface="Lucida Sans Unicode"/>
          <a:ea typeface="+mj-ea"/>
          <a:cs typeface="+mj-cs"/>
          <a:sym typeface="Lucida Grande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5pPr>
      <a:lvl6pPr marL="455154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6pPr>
      <a:lvl7pPr marL="910303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7pPr>
      <a:lvl8pPr marL="1365457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8pPr>
      <a:lvl9pPr marL="1820609" algn="l" rtl="0" fontAlgn="base">
        <a:spcBef>
          <a:spcPct val="0"/>
        </a:spcBef>
        <a:spcAft>
          <a:spcPct val="0"/>
        </a:spcAft>
        <a:defRPr sz="2690" b="1">
          <a:solidFill>
            <a:schemeClr val="bg1"/>
          </a:solidFill>
          <a:latin typeface="Lucida Sans Unicode" pitchFamily="34" charset="0"/>
          <a:sym typeface="Lucida Grande"/>
        </a:defRPr>
      </a:lvl9pPr>
    </p:titleStyle>
    <p:bodyStyle>
      <a:lvl1pPr marL="341365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1pPr>
      <a:lvl2pPr marL="739623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SzPct val="100000"/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2pPr>
      <a:lvl3pPr marL="1137880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3pPr>
      <a:lvl4pPr marL="1593032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4pPr>
      <a:lvl5pPr marL="2048186" indent="-216000" algn="l" defTabSz="360000" rtl="0" eaLnBrk="0" fontAlgn="base" hangingPunct="0">
        <a:lnSpc>
          <a:spcPct val="100000"/>
        </a:lnSpc>
        <a:spcBef>
          <a:spcPts val="1200"/>
        </a:spcBef>
        <a:spcAft>
          <a:spcPts val="1200"/>
        </a:spcAft>
        <a:buClr>
          <a:srgbClr val="009EE3"/>
        </a:buClr>
        <a:buFont typeface="Arial" panose="020B0604020202020204" pitchFamily="34" charset="0"/>
        <a:buChar char="•"/>
        <a:tabLst>
          <a:tab pos="360000" algn="l"/>
          <a:tab pos="720000" algn="l"/>
          <a:tab pos="1080000" algn="l"/>
        </a:tabLst>
        <a:defRPr sz="2400" kern="1200">
          <a:solidFill>
            <a:schemeClr val="tx1"/>
          </a:solidFill>
          <a:latin typeface="Lucida Sans Unicode" pitchFamily="34" charset="0"/>
          <a:ea typeface="+mn-ea"/>
          <a:cs typeface="Lucida Sans Unicode" pitchFamily="34" charset="0"/>
        </a:defRPr>
      </a:lvl5pPr>
      <a:lvl6pPr marL="2503336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6pPr>
      <a:lvl7pPr marL="2958490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7pPr>
      <a:lvl8pPr marL="3413643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8pPr>
      <a:lvl9pPr marL="3868794" indent="-227578" algn="l" defTabSz="910303" rtl="0" eaLnBrk="1" latinLnBrk="0" hangingPunct="1">
        <a:spcBef>
          <a:spcPct val="20000"/>
        </a:spcBef>
        <a:buFont typeface="Arial" pitchFamily="34" charset="0"/>
        <a:buChar char="•"/>
        <a:defRPr sz="209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1pPr>
      <a:lvl2pPr marL="455154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2pPr>
      <a:lvl3pPr marL="910303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3pPr>
      <a:lvl4pPr marL="1365457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4pPr>
      <a:lvl5pPr marL="1820609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5pPr>
      <a:lvl6pPr marL="2275762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6pPr>
      <a:lvl7pPr marL="2730915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7pPr>
      <a:lvl8pPr marL="3186066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8pPr>
      <a:lvl9pPr marL="3641217" algn="l" defTabSz="910303" rtl="0" eaLnBrk="1" latinLnBrk="0" hangingPunct="1">
        <a:defRPr sz="17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81" userDrawn="1">
          <p15:clr>
            <a:srgbClr val="F26B43"/>
          </p15:clr>
        </p15:guide>
        <p15:guide id="2" pos="362" userDrawn="1">
          <p15:clr>
            <a:srgbClr val="F26B43"/>
          </p15:clr>
        </p15:guide>
        <p15:guide id="3" pos="6350" userDrawn="1">
          <p15:clr>
            <a:srgbClr val="F26B43"/>
          </p15:clr>
        </p15:guide>
        <p15:guide id="4" orient="horz" pos="93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sv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Bildplatzhalter 21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3" name="Titel 2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Team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Magdeburg | </a:t>
            </a:r>
            <a:fld id="{0B94CA30-3832-4933-A845-43CE25A2B338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27" name="Bildplatzhalter 26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28" name="Bildplatzhalter 2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29" name="Textplatzhalter 2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0" name="Textplatzhalter 2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8217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20" name="Textplatzhalter 1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21" name="Textplatzhalter 2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99333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Idee</a:t>
            </a:r>
          </a:p>
        </p:txBody>
      </p:sp>
      <p:sp>
        <p:nvSpPr>
          <p:cNvPr id="10" name="Bildplatzhalter 9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2850492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913CDDB9-565F-400F-A760-04B208089D09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Problem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24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03A18D1-7666-4586-8054-7AFE91B0122A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Zielgruppe</a:t>
            </a: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1905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6A4837C3-A0EB-48C1-88D3-84C4E3D6DF2D}" type="datetime1">
              <a:rPr lang="de-DE" smtClean="0"/>
              <a:t>28.04.2025</a:t>
            </a:fld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>
          <a:xfrm>
            <a:off x="3892781" y="7270473"/>
            <a:ext cx="2869739" cy="288863"/>
          </a:xfrm>
        </p:spPr>
        <p:txBody>
          <a:bodyPr/>
          <a:lstStyle/>
          <a:p>
            <a:pPr>
              <a:defRPr/>
            </a:pPr>
            <a:r>
              <a:rPr lang="de-DE" dirty="0"/>
              <a:t>Additiv+ </a:t>
            </a:r>
            <a:r>
              <a:rPr lang="de-DE" dirty="0" err="1"/>
              <a:t>ego</a:t>
            </a:r>
            <a:r>
              <a:rPr lang="de-DE" dirty="0"/>
              <a:t>.-INKUBATOR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/>
              <a:t>Umsetzung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45573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12A6E8-B32B-4A75-A739-9B9B3EF8FC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Kontaktinformationen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20B2702-8474-415D-9D36-EB746EA26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Magdeburg | </a:t>
            </a:r>
            <a:fld id="{77C6FF75-9796-4E4F-9834-F6A0467E3C55}" type="datetime1">
              <a:rPr lang="de-DE" smtClean="0"/>
              <a:t>28.04.2025</a:t>
            </a:fld>
            <a:endParaRPr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DB82DAB-5526-4B09-AA6B-AD75332EE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Additiv+ ego.-INKUBATOR</a:t>
            </a:r>
            <a:endParaRPr lang="de-DE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8220435-8317-412D-816E-F8D1F14482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FDB2CE-DEDC-46F3-ADBE-B1DC1DB4F4E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graphicFrame>
        <p:nvGraphicFramePr>
          <p:cNvPr id="12" name="Tabelle 8">
            <a:extLst>
              <a:ext uri="{FF2B5EF4-FFF2-40B4-BE49-F238E27FC236}">
                <a16:creationId xmlns:a16="http://schemas.microsoft.com/office/drawing/2014/main" id="{FA621FDC-48C9-4A69-8B5A-96CED3986F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798859"/>
              </p:ext>
            </p:extLst>
          </p:nvPr>
        </p:nvGraphicFramePr>
        <p:xfrm>
          <a:off x="863154" y="2560245"/>
          <a:ext cx="885698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8492">
                  <a:extLst>
                    <a:ext uri="{9D8B030D-6E8A-4147-A177-3AD203B41FA5}">
                      <a16:colId xmlns:a16="http://schemas.microsoft.com/office/drawing/2014/main" val="2294265450"/>
                    </a:ext>
                  </a:extLst>
                </a:gridCol>
                <a:gridCol w="4428492">
                  <a:extLst>
                    <a:ext uri="{9D8B030D-6E8A-4147-A177-3AD203B41FA5}">
                      <a16:colId xmlns:a16="http://schemas.microsoft.com/office/drawing/2014/main" val="2672327254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Additiv+</a:t>
                      </a:r>
                    </a:p>
                  </a:txBody>
                  <a:tcPr>
                    <a:solidFill>
                      <a:srgbClr val="009EE3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FabLab</a:t>
                      </a:r>
                    </a:p>
                  </a:txBody>
                  <a:tcPr>
                    <a:solidFill>
                      <a:srgbClr val="009E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21771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M.Sc. Lars Berg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G12 – 116</a:t>
                      </a:r>
                    </a:p>
                    <a:p>
                      <a:pPr marL="0" marR="0" lvl="0" indent="0" algn="l" defTabSz="9103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+49 391 67-57085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additiv-inkubator@ovgu.de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lars.berg@ovgu.de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Dr.-Ing. Ingolf Behm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G12 – 103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+49 391 67-51312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fablab-inkubator@ovgu.de</a:t>
                      </a:r>
                    </a:p>
                    <a:p>
                      <a:pPr algn="l"/>
                      <a:r>
                        <a:rPr lang="de-DE" sz="2000" dirty="0">
                          <a:latin typeface="Lucida Sans Unicode" panose="020B0602030504020204" pitchFamily="34" charset="0"/>
                          <a:cs typeface="Lucida Sans Unicode" panose="020B0602030504020204" pitchFamily="34" charset="0"/>
                        </a:rPr>
                        <a:t>    ingolf.behm@ovgu.de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4569008"/>
                  </a:ext>
                </a:extLst>
              </a:tr>
            </a:tbl>
          </a:graphicData>
        </a:graphic>
      </p:graphicFrame>
      <p:pic>
        <p:nvPicPr>
          <p:cNvPr id="13" name="Grafik 12" descr="Umschlag mit einfarbiger Füllung">
            <a:extLst>
              <a:ext uri="{FF2B5EF4-FFF2-40B4-BE49-F238E27FC236}">
                <a16:creationId xmlns:a16="http://schemas.microsoft.com/office/drawing/2014/main" id="{C0F3C4AF-674C-4857-8AD8-5946B2133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3154" y="3900363"/>
            <a:ext cx="288000" cy="288000"/>
          </a:xfrm>
          <a:prstGeom prst="rect">
            <a:avLst/>
          </a:prstGeom>
        </p:spPr>
      </p:pic>
      <p:pic>
        <p:nvPicPr>
          <p:cNvPr id="14" name="Grafik 13" descr="Umschlag mit einfarbiger Füllung">
            <a:extLst>
              <a:ext uri="{FF2B5EF4-FFF2-40B4-BE49-F238E27FC236}">
                <a16:creationId xmlns:a16="http://schemas.microsoft.com/office/drawing/2014/main" id="{D7753692-2998-406A-923D-A975C808C4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330009" y="3900363"/>
            <a:ext cx="288000" cy="288000"/>
          </a:xfrm>
          <a:prstGeom prst="rect">
            <a:avLst/>
          </a:prstGeom>
        </p:spPr>
      </p:pic>
      <p:pic>
        <p:nvPicPr>
          <p:cNvPr id="15" name="Grafik 14" descr="Receiver mit einfarbiger Füllung">
            <a:extLst>
              <a:ext uri="{FF2B5EF4-FFF2-40B4-BE49-F238E27FC236}">
                <a16:creationId xmlns:a16="http://schemas.microsoft.com/office/drawing/2014/main" id="{1CCA469F-604C-4376-8C12-B550D7C38D5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30009" y="3565246"/>
            <a:ext cx="288000" cy="288000"/>
          </a:xfrm>
          <a:prstGeom prst="rect">
            <a:avLst/>
          </a:prstGeom>
        </p:spPr>
      </p:pic>
      <p:pic>
        <p:nvPicPr>
          <p:cNvPr id="16" name="Grafik 15" descr="Receiver mit einfarbiger Füllung">
            <a:extLst>
              <a:ext uri="{FF2B5EF4-FFF2-40B4-BE49-F238E27FC236}">
                <a16:creationId xmlns:a16="http://schemas.microsoft.com/office/drawing/2014/main" id="{A3048F55-E4CA-4FBF-BB28-E17135CA6C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63154" y="3565246"/>
            <a:ext cx="288000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34021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bqfUB7110Co72679lxLSA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eKB2ufAH0m7gTwTmgn88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91ZFroYOEmJeK9PXKY5_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WbOD5PeHUGiPiY2MACAw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_ZmcvnJGke17YpfE2e.f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3U_4bN10OjMunSorMm.w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EgKspF60SAbO_BQU_BB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Inkubatorlayou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Musterseite">
      <a:majorFont>
        <a:latin typeface="Lucida Grande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136</Words>
  <Application>Microsoft Office PowerPoint</Application>
  <PresentationFormat>Benutzerdefiniert</PresentationFormat>
  <Paragraphs>41</Paragraphs>
  <Slides>8</Slides>
  <Notes>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7" baseType="lpstr">
      <vt:lpstr>Arial</vt:lpstr>
      <vt:lpstr>Lucida Grande CY</vt:lpstr>
      <vt:lpstr>Lucida Sans</vt:lpstr>
      <vt:lpstr>Lucida Sans Unicode</vt:lpstr>
      <vt:lpstr>Times New Roman</vt:lpstr>
      <vt:lpstr>Univers Condensed</vt:lpstr>
      <vt:lpstr>Wingdings</vt:lpstr>
      <vt:lpstr>Inkubatorlayout</vt:lpstr>
      <vt:lpstr>think-cell Slide</vt:lpstr>
      <vt:lpstr>PowerPoint-Präsentation</vt:lpstr>
      <vt:lpstr>Team</vt:lpstr>
      <vt:lpstr>Idee</vt:lpstr>
      <vt:lpstr>Idee</vt:lpstr>
      <vt:lpstr>Problem</vt:lpstr>
      <vt:lpstr>Zielgruppe</vt:lpstr>
      <vt:lpstr>Umsetzung</vt:lpstr>
      <vt:lpstr>Kontaktinformationen</vt:lpstr>
    </vt:vector>
  </TitlesOfParts>
  <Company>O.v.G.UNI Magdeburg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FabLab ego.-Inkubator - Projektvorstellung</dc:title>
  <dc:creator>bjoern.rompe@ovgu.de</dc:creator>
  <cp:lastModifiedBy>Berg, Lars</cp:lastModifiedBy>
  <cp:revision>1254</cp:revision>
  <dcterms:created xsi:type="dcterms:W3CDTF">2009-11-24T09:38:20Z</dcterms:created>
  <dcterms:modified xsi:type="dcterms:W3CDTF">2025-04-28T11:33:05Z</dcterms:modified>
</cp:coreProperties>
</file>