
<file path=[Content_Types].xml><?xml version="1.0" encoding="utf-8"?>
<Types xmlns="http://schemas.openxmlformats.org/package/2006/content-types">
  <Default Extension="bin" ContentType="application/vnd.openxmlformats-officedocument.oleObject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9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76" r:id="rId4"/>
    <p:sldId id="277" r:id="rId5"/>
    <p:sldId id="266" r:id="rId6"/>
    <p:sldId id="268" r:id="rId7"/>
    <p:sldId id="263" r:id="rId8"/>
    <p:sldId id="281" r:id="rId9"/>
  </p:sldIdLst>
  <p:sldSz cx="10655300" cy="7559675"/>
  <p:notesSz cx="6858000" cy="9734550"/>
  <p:custDataLst>
    <p:tags r:id="rId12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4210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09998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65792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1585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78959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34752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0542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46333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06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pe, Björn" initials="RB" lastIdx="4" clrIdx="0">
    <p:extLst>
      <p:ext uri="{19B8F6BF-5375-455C-9EA6-DF929625EA0E}">
        <p15:presenceInfo xmlns:p15="http://schemas.microsoft.com/office/powerpoint/2012/main" userId="S-1-5-21-1342843525-2070610718-1520766640-1185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E3"/>
    <a:srgbClr val="DDDDDD"/>
    <a:srgbClr val="7F7F7F"/>
    <a:srgbClr val="FFCC00"/>
    <a:srgbClr val="4D4D4D"/>
    <a:srgbClr val="3366CC"/>
    <a:srgbClr val="9966FF"/>
    <a:srgbClr val="0000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1474" autoAdjust="0"/>
  </p:normalViewPr>
  <p:slideViewPr>
    <p:cSldViewPr snapToObjects="1" showGuides="1">
      <p:cViewPr varScale="1">
        <p:scale>
          <a:sx n="92" d="100"/>
          <a:sy n="92" d="100"/>
        </p:scale>
        <p:origin x="18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0" d="100"/>
          <a:sy n="80" d="100"/>
        </p:scale>
        <p:origin x="-3942" y="-96"/>
      </p:cViewPr>
      <p:guideLst>
        <p:guide orient="horz" pos="306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718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4718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7E44BB0E-86B7-4906-988F-C55E6C6B7A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28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730250"/>
            <a:ext cx="5143500" cy="3649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487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487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3ABF2E3-1DB5-48F7-B84F-790E034851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Notizenplatzhalter 7"/>
          <p:cNvSpPr>
            <a:spLocks noGrp="1"/>
          </p:cNvSpPr>
          <p:nvPr>
            <p:ph type="body" sz="quarter" idx="3"/>
          </p:nvPr>
        </p:nvSpPr>
        <p:spPr>
          <a:xfrm>
            <a:off x="685800" y="4624388"/>
            <a:ext cx="5486400" cy="4379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15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-128"/>
      </a:defRPr>
    </a:lvl1pPr>
    <a:lvl2pPr marL="454210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09998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65792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1585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78557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6pPr>
    <a:lvl7pPr marL="2734269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7pPr>
    <a:lvl8pPr marL="3189980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8pPr>
    <a:lvl9pPr marL="3645690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ABF2E3-1DB5-48F7-B84F-790E034851C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952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0" name="AutoShape 9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7067685" y="277755"/>
            <a:ext cx="3579713" cy="50471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 wrap="none" lIns="103825" tIns="51912" rIns="103825" bIns="51912" anchor="ctr"/>
          <a:lstStyle/>
          <a:p>
            <a:pPr algn="ctr" eaLnBrk="0" hangingPunct="0">
              <a:defRPr/>
            </a:pPr>
            <a:endParaRPr lang="de-DE">
              <a:solidFill>
                <a:srgbClr val="00000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1" name="Rechteck 10"/>
          <p:cNvSpPr/>
          <p:nvPr userDrawn="1"/>
        </p:nvSpPr>
        <p:spPr>
          <a:xfrm>
            <a:off x="574675" y="7128000"/>
            <a:ext cx="9504000" cy="4320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 ego.-INCUBATOR "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Additiv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+" is funded by the Ministry of Science, Economic Affairs and Digitalization of the State of Saxony-Anhalt with resources from the European Regional Development Fund (ERDF).</a:t>
            </a:r>
            <a:endParaRPr lang="de-DE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algn="ctr"/>
            <a:endParaRPr lang="de-DE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 hasCustomPrompt="1"/>
          </p:nvPr>
        </p:nvSpPr>
        <p:spPr>
          <a:xfrm>
            <a:off x="574675" y="1259557"/>
            <a:ext cx="9505325" cy="3564000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Insert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4691050" y="6242602"/>
            <a:ext cx="1856374" cy="684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489" y="6300000"/>
            <a:ext cx="4160323" cy="720000"/>
          </a:xfrm>
          <a:prstGeom prst="rect">
            <a:avLst/>
          </a:prstGeom>
        </p:spPr>
      </p:pic>
      <p:sp>
        <p:nvSpPr>
          <p:cNvPr id="18" name="Titel 17"/>
          <p:cNvSpPr>
            <a:spLocks noGrp="1"/>
          </p:cNvSpPr>
          <p:nvPr>
            <p:ph type="title" hasCustomPrompt="1"/>
          </p:nvPr>
        </p:nvSpPr>
        <p:spPr>
          <a:xfrm>
            <a:off x="0" y="4824000"/>
            <a:ext cx="10655300" cy="1296000"/>
          </a:xfrm>
        </p:spPr>
        <p:txBody>
          <a:bodyPr rIns="576000"/>
          <a:lstStyle>
            <a:lvl1pPr algn="ctr">
              <a:defRPr baseline="0"/>
            </a:lvl1pPr>
          </a:lstStyle>
          <a:p>
            <a:r>
              <a:rPr lang="de-DE" dirty="0"/>
              <a:t>Insert title and </a:t>
            </a:r>
            <a:r>
              <a:rPr lang="de-DE" dirty="0" err="1"/>
              <a:t>subtitle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3" y="3711"/>
            <a:ext cx="4080427" cy="972000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154BFC37-EEAA-4E91-8437-0BD3E94AE4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/>
        </p:blipFill>
        <p:spPr bwMode="auto">
          <a:xfrm>
            <a:off x="7089442" y="215914"/>
            <a:ext cx="1235127" cy="54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1147CB6-D5C2-4289-B026-9E187A347E04}"/>
              </a:ext>
            </a:extLst>
          </p:cNvPr>
          <p:cNvSpPr txBox="1"/>
          <p:nvPr userDrawn="1"/>
        </p:nvSpPr>
        <p:spPr>
          <a:xfrm>
            <a:off x="8324569" y="249729"/>
            <a:ext cx="17556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LEHRSTUHL FÜR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FERTIGUNGSTECHNIK MIT 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SCHWERPUNKT TRENNEN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8BB460C-B26E-8F19-F16C-BDCE3B21CF1D}"/>
              </a:ext>
            </a:extLst>
          </p:cNvPr>
          <p:cNvSpPr txBox="1"/>
          <p:nvPr userDrawn="1"/>
        </p:nvSpPr>
        <p:spPr>
          <a:xfrm>
            <a:off x="8324568" y="258649"/>
            <a:ext cx="171951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Chair </a:t>
            </a:r>
            <a:r>
              <a:rPr lang="de-DE" sz="900" b="1" dirty="0" err="1">
                <a:latin typeface="Lucida Sans" panose="020B0602030504020204" pitchFamily="34" charset="0"/>
                <a:cs typeface="Arial" panose="020B0604020202020204" pitchFamily="34" charset="0"/>
              </a:rPr>
              <a:t>of</a:t>
            </a:r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 Manufacturing Technology </a:t>
            </a:r>
            <a:r>
              <a:rPr lang="de-DE" sz="900" b="1" dirty="0" err="1">
                <a:latin typeface="Lucida Sans" panose="020B0602030504020204" pitchFamily="34" charset="0"/>
                <a:cs typeface="Arial" panose="020B0604020202020204" pitchFamily="34" charset="0"/>
              </a:rPr>
              <a:t>with</a:t>
            </a:r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 Focus </a:t>
            </a:r>
            <a:r>
              <a:rPr lang="de-DE" sz="900" b="1" dirty="0" err="1">
                <a:latin typeface="Lucida Sans" panose="020B0602030504020204" pitchFamily="34" charset="0"/>
                <a:cs typeface="Arial" panose="020B0604020202020204" pitchFamily="34" charset="0"/>
              </a:rPr>
              <a:t>Machining</a:t>
            </a:r>
            <a:endParaRPr lang="de-DE" sz="900" b="1" dirty="0">
              <a:latin typeface="Lucida Sans" panose="020B0602030504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e Dokum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Dokumentation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>
          <a:xfrm>
            <a:off x="1583650" y="1584000"/>
            <a:ext cx="7488000" cy="561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 sz="42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Zeichnung/Foto/Rendering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327934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0" name="AutoShape 9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1E2160E-2A5A-4237-A02C-2A3E90F65C21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>
          <a:xfrm>
            <a:off x="0" y="0"/>
            <a:ext cx="10655300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/>
          </a:p>
        </p:txBody>
      </p:sp>
      <p:graphicFrame>
        <p:nvGraphicFramePr>
          <p:cNvPr id="2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0" name="AutoShape 90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Magdeburg | </a:t>
            </a:r>
            <a:fld id="{4A49FB61-7694-4C64-92BA-8B43CFE03205}" type="datetime1">
              <a:rPr lang="de-DE" smtClean="0"/>
              <a:t>28.04.2025</a:t>
            </a:fld>
            <a:endParaRPr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0" name="AutoShape 92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s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Team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576000" y="2016000"/>
            <a:ext cx="2448000" cy="183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/>
            </a:lvl1pPr>
          </a:lstStyle>
          <a:p>
            <a:r>
              <a:rPr lang="de-DE" dirty="0"/>
              <a:t>Foto</a:t>
            </a:r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576000" y="4248000"/>
            <a:ext cx="2448000" cy="183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/>
            </a:lvl1pPr>
          </a:lstStyle>
          <a:p>
            <a:r>
              <a:rPr lang="de-DE" dirty="0"/>
              <a:t>Foto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382338" y="2016000"/>
            <a:ext cx="6696000" cy="18351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here short bullet points with first name, last name, field of study or degree, background, and interests.</a:t>
            </a:r>
            <a:endParaRPr lang="de-DE" dirty="0"/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382338" y="4248850"/>
            <a:ext cx="6696000" cy="18351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here short bullet points with first name, last name, field of study or degree, background, and interests.</a:t>
            </a:r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91578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e Id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305372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 err="1">
                <a:solidFill>
                  <a:srgbClr val="009EE3"/>
                </a:solidFill>
                <a:latin typeface="+mn-lt"/>
              </a:rPr>
              <a:t>What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is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product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576000" y="4464000"/>
            <a:ext cx="7795404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 err="1">
                <a:solidFill>
                  <a:srgbClr val="009EE3"/>
                </a:solidFill>
                <a:latin typeface="+mn-lt"/>
              </a:rPr>
              <a:t>Does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idea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/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product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already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exist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on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market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 </a:t>
            </a:r>
            <a:br>
              <a:rPr lang="de-DE" sz="2400" dirty="0">
                <a:solidFill>
                  <a:srgbClr val="009EE3"/>
                </a:solidFill>
                <a:latin typeface="+mn-lt"/>
              </a:rPr>
            </a:br>
            <a:r>
              <a:rPr lang="de-DE" sz="2400" dirty="0" err="1">
                <a:solidFill>
                  <a:srgbClr val="009EE3"/>
                </a:solidFill>
                <a:latin typeface="+mn-lt"/>
              </a:rPr>
              <a:t>If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so,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how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can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it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be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improved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Idea</a:t>
            </a:r>
          </a:p>
        </p:txBody>
      </p:sp>
      <p:sp>
        <p:nvSpPr>
          <p:cNvPr id="16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5999" y="2484000"/>
            <a:ext cx="9504625" cy="1835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Describe the intended offering as a product, how it is to be used, how it is structured, etc.</a:t>
            </a:r>
            <a:endParaRPr lang="de-DE" dirty="0"/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575999" y="5472000"/>
            <a:ext cx="9504625" cy="1835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List existing alternatives on the market and describe the differences, etc.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280608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e Id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Idea</a:t>
            </a:r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8" hasCustomPrompt="1"/>
          </p:nvPr>
        </p:nvSpPr>
        <p:spPr>
          <a:xfrm>
            <a:off x="1583650" y="1584000"/>
            <a:ext cx="7488000" cy="561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 sz="42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Drawing/Foto/Rendering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295877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as 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5732338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 err="1">
                <a:solidFill>
                  <a:srgbClr val="009EE3"/>
                </a:solidFill>
                <a:latin typeface="+mn-lt"/>
              </a:rPr>
              <a:t>What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problem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does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product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solve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Problem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5999" y="2483999"/>
            <a:ext cx="9504625" cy="4392181"/>
          </a:xfrm>
        </p:spPr>
        <p:txBody>
          <a:bodyPr/>
          <a:lstStyle>
            <a:lvl1pPr marL="341365" marR="0" indent="-216000" algn="l" defTabSz="3600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9EE3"/>
              </a:buClr>
              <a:buSzTx/>
              <a:buFont typeface="Arial" pitchFamily="34" charset="0"/>
              <a:buChar char="•"/>
              <a:tabLst>
                <a:tab pos="360000" algn="l"/>
                <a:tab pos="720000" algn="l"/>
                <a:tab pos="1080000" algn="l"/>
              </a:tabLst>
              <a:defRPr/>
            </a:lvl1pPr>
          </a:lstStyle>
          <a:p>
            <a:pPr marL="341365" marR="0" lvl="0" indent="-216000" algn="l" defTabSz="3600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9EE3"/>
              </a:buClr>
              <a:buSzTx/>
              <a:buFont typeface="Arial" pitchFamily="34" charset="0"/>
              <a:buChar char="•"/>
              <a:tabLst>
                <a:tab pos="360000" algn="l"/>
                <a:tab pos="720000" algn="l"/>
                <a:tab pos="1080000" algn="l"/>
              </a:tabLst>
              <a:defRPr/>
            </a:pPr>
            <a:r>
              <a:rPr lang="en-US" dirty="0"/>
              <a:t>The intended product solves the problem that ... by ... in combination with ..., resulting in a ... higher/better/faster/easier/cheaper/more convenient outcome.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122433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e Zielgrup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5999" y="1836000"/>
            <a:ext cx="356347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Who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are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customers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576000" y="4464000"/>
            <a:ext cx="474649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 err="1">
                <a:solidFill>
                  <a:srgbClr val="009EE3"/>
                </a:solidFill>
                <a:latin typeface="+mn-lt"/>
              </a:rPr>
              <a:t>Why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do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they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need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this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solution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Target </a:t>
            </a:r>
            <a:r>
              <a:rPr lang="de-DE" dirty="0" err="1"/>
              <a:t>group</a:t>
            </a:r>
            <a:endParaRPr lang="de-DE" dirty="0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5999" y="2484000"/>
            <a:ext cx="9504625" cy="1835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Target group definition with age, education level, gender, origin, income, etc., all united by a common problem.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76000" y="5184000"/>
            <a:ext cx="9504362" cy="183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Because it solves problems, provides comfort, or takes over/handles/simplifies tasks.</a:t>
            </a:r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38825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e Umsetz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950462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2400" dirty="0" err="1">
                <a:solidFill>
                  <a:srgbClr val="009EE3"/>
                </a:solidFill>
                <a:latin typeface="+mn-lt"/>
              </a:rPr>
              <a:t>What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questions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do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want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to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answer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with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b="1" dirty="0">
                <a:solidFill>
                  <a:srgbClr val="009EE3"/>
                </a:solidFill>
                <a:latin typeface="+mn-lt"/>
              </a:rPr>
              <a:t>Additiv+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and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which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b="1" dirty="0" err="1">
                <a:solidFill>
                  <a:srgbClr val="009EE3"/>
                </a:solidFill>
                <a:latin typeface="+mn-lt"/>
              </a:rPr>
              <a:t>hardware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do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want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to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use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Implementation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76000" y="2808000"/>
            <a:ext cx="9504000" cy="41036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What support is desired from </a:t>
            </a:r>
            <a:r>
              <a:rPr lang="en-US" dirty="0" err="1"/>
              <a:t>Additiv</a:t>
            </a:r>
            <a:r>
              <a:rPr lang="en-US" dirty="0"/>
              <a:t>+, what knowledge is still missing, and which machines and tools are needed for production?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410022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e Pla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649376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 err="1">
                <a:solidFill>
                  <a:srgbClr val="009EE3"/>
                </a:solidFill>
                <a:latin typeface="+mn-lt"/>
              </a:rPr>
              <a:t>Which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steps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should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be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completed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by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9EE3"/>
                </a:solidFill>
                <a:latin typeface="+mn-lt"/>
              </a:rPr>
              <a:t>when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err="1"/>
              <a:t>Planning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134490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1" imgW="0" imgH="0" progId="TCLayout.ActiveDocument.1">
                  <p:embed/>
                </p:oleObj>
              </mc:Choice>
              <mc:Fallback>
                <p:oleObj name="think-cell Slide" r:id="rId21" imgW="0" imgH="0" progId="TCLayout.ActiveDocument.1">
                  <p:embed/>
                  <p:pic>
                    <p:nvPicPr>
                      <p:cNvPr id="0" name="AutoShape 95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hteck 15"/>
          <p:cNvSpPr/>
          <p:nvPr>
            <p:custDataLst>
              <p:tags r:id="rId15"/>
            </p:custDataLst>
          </p:nvPr>
        </p:nvSpPr>
        <p:spPr bwMode="auto">
          <a:xfrm>
            <a:off x="0" y="7270473"/>
            <a:ext cx="10655300" cy="288863"/>
          </a:xfrm>
          <a:prstGeom prst="rect">
            <a:avLst/>
          </a:prstGeom>
          <a:solidFill>
            <a:srgbClr val="7F7F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de-DE" sz="1196">
              <a:solidFill>
                <a:srgbClr val="000000"/>
              </a:solidFill>
              <a:latin typeface="Lucida Grande CY" pitchFamily="-111" charset="-52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576000" y="2016000"/>
            <a:ext cx="9504000" cy="511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platzhalter 19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 bwMode="auto">
          <a:xfrm>
            <a:off x="0" y="1008000"/>
            <a:ext cx="10655300" cy="468000"/>
          </a:xfrm>
          <a:prstGeom prst="rect">
            <a:avLst/>
          </a:prstGeom>
          <a:solidFill>
            <a:srgbClr val="009EE3"/>
          </a:solidFill>
          <a:ln w="9525">
            <a:noFill/>
            <a:miter lim="800000"/>
            <a:headEnd/>
            <a:tailEnd/>
          </a:ln>
        </p:spPr>
        <p:txBody>
          <a:bodyPr vert="horz" wrap="square" lIns="576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>
                <a:sym typeface="Lucida Grande"/>
              </a:rPr>
              <a:t>Titelmasterformat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572628" y="7270473"/>
            <a:ext cx="2475150" cy="288863"/>
          </a:xfrm>
          <a:prstGeom prst="rect">
            <a:avLst/>
          </a:prstGeom>
        </p:spPr>
        <p:txBody>
          <a:bodyPr lIns="0" tIns="0" rIns="0" bIns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1196" kern="120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</a:lstStyle>
          <a:p>
            <a:pPr>
              <a:defRPr/>
            </a:pPr>
            <a:r>
              <a:rPr lang="de-DE" dirty="0"/>
              <a:t>Magdeburg </a:t>
            </a:r>
            <a:r>
              <a:rPr lang="de-DE"/>
              <a:t>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3892781" y="7270473"/>
            <a:ext cx="2869739" cy="288863"/>
          </a:xfrm>
          <a:prstGeom prst="rect">
            <a:avLst/>
          </a:prstGeom>
        </p:spPr>
        <p:txBody>
          <a:bodyPr lIns="0" tIns="0" rIns="0" bIns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1196" kern="120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</a:lstStyle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9326651" y="7270473"/>
            <a:ext cx="717435" cy="288863"/>
          </a:xfrm>
          <a:prstGeom prst="rect">
            <a:avLst/>
          </a:prstGeom>
        </p:spPr>
        <p:txBody>
          <a:bodyPr lIns="0" tIns="0" rIns="0" bIns="0" anchor="ctr"/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de-DE" sz="1196" kern="120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</a:lstStyle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3" y="3711"/>
            <a:ext cx="4080427" cy="972000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03EF8E34-155B-4A88-A0FF-7031B18F2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/>
          <a:srcRect/>
          <a:stretch/>
        </p:blipFill>
        <p:spPr bwMode="auto">
          <a:xfrm>
            <a:off x="7089442" y="215914"/>
            <a:ext cx="1235127" cy="54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E97B2979-A1A4-4BB6-81E6-32EC91709785}"/>
              </a:ext>
            </a:extLst>
          </p:cNvPr>
          <p:cNvSpPr txBox="1"/>
          <p:nvPr userDrawn="1"/>
        </p:nvSpPr>
        <p:spPr>
          <a:xfrm>
            <a:off x="8324569" y="249729"/>
            <a:ext cx="17556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LEHRSTUHL FÜR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FERTIGUNGSTECHNIK MIT 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SCHWERPUNKT TRENNEN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0029D9E-811E-5E81-6616-7C66C45BB517}"/>
              </a:ext>
            </a:extLst>
          </p:cNvPr>
          <p:cNvSpPr txBox="1"/>
          <p:nvPr userDrawn="1"/>
        </p:nvSpPr>
        <p:spPr>
          <a:xfrm>
            <a:off x="8324568" y="258649"/>
            <a:ext cx="171951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Chair </a:t>
            </a:r>
            <a:r>
              <a:rPr lang="de-DE" sz="900" b="1" dirty="0" err="1">
                <a:latin typeface="Lucida Sans" panose="020B0602030504020204" pitchFamily="34" charset="0"/>
                <a:cs typeface="Arial" panose="020B0604020202020204" pitchFamily="34" charset="0"/>
              </a:rPr>
              <a:t>of</a:t>
            </a:r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 Manufacturing Technology </a:t>
            </a:r>
            <a:r>
              <a:rPr lang="de-DE" sz="900" b="1" dirty="0" err="1">
                <a:latin typeface="Lucida Sans" panose="020B0602030504020204" pitchFamily="34" charset="0"/>
                <a:cs typeface="Arial" panose="020B0604020202020204" pitchFamily="34" charset="0"/>
              </a:rPr>
              <a:t>with</a:t>
            </a:r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 Focus </a:t>
            </a:r>
            <a:r>
              <a:rPr lang="de-DE" sz="900" b="1" dirty="0" err="1">
                <a:latin typeface="Lucida Sans" panose="020B0602030504020204" pitchFamily="34" charset="0"/>
                <a:cs typeface="Arial" panose="020B0604020202020204" pitchFamily="34" charset="0"/>
              </a:rPr>
              <a:t>Machining</a:t>
            </a:r>
            <a:endParaRPr lang="de-DE" sz="900" b="1" dirty="0">
              <a:latin typeface="Lucida Sans" panose="020B0602030504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01" r:id="rId11"/>
    <p:sldLayoutId id="2147483902" r:id="rId12"/>
  </p:sldLayoutIdLst>
  <p:hf hdr="0"/>
  <p:txStyles>
    <p:titleStyle>
      <a:lvl1pPr marL="0" indent="0" algn="l" rtl="0" eaLnBrk="0" fontAlgn="base" hangingPunct="0">
        <a:spcBef>
          <a:spcPct val="0"/>
        </a:spcBef>
        <a:spcAft>
          <a:spcPct val="0"/>
        </a:spcAft>
        <a:defRPr lang="de-DE" sz="2400" b="1" dirty="0">
          <a:solidFill>
            <a:schemeClr val="bg1"/>
          </a:solidFill>
          <a:latin typeface="Lucida Sans Unicode"/>
          <a:ea typeface="+mj-ea"/>
          <a:cs typeface="+mj-cs"/>
          <a:sym typeface="Lucida Grande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5pPr>
      <a:lvl6pPr marL="455154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6pPr>
      <a:lvl7pPr marL="910303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7pPr>
      <a:lvl8pPr marL="1365457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8pPr>
      <a:lvl9pPr marL="1820609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9pPr>
    </p:titleStyle>
    <p:bodyStyle>
      <a:lvl1pPr marL="341365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1pPr>
      <a:lvl2pPr marL="739623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SzPct val="100000"/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2pPr>
      <a:lvl3pPr marL="1137880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3pPr>
      <a:lvl4pPr marL="1593032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4pPr>
      <a:lvl5pPr marL="2048186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5pPr>
      <a:lvl6pPr marL="2503336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2958490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413643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3868794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5154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0303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5457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0609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75762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0915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86066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41217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62" userDrawn="1">
          <p15:clr>
            <a:srgbClr val="F26B43"/>
          </p15:clr>
        </p15:guide>
        <p15:guide id="3" pos="6350" userDrawn="1">
          <p15:clr>
            <a:srgbClr val="F26B43"/>
          </p15:clr>
        </p15:guide>
        <p15:guide id="4" orient="horz" pos="9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ildplatzhalt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Team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Magdeburg | </a:t>
            </a:r>
            <a:fld id="{0B94CA30-3832-4933-A845-43CE25A2B338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27" name="Bildplatzhalt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Bildplatzhalter 2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821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Idea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33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Idea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8504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913CDDB9-565F-400F-A760-04B208089D09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Problem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03A18D1-7666-4586-8054-7AFE91B0122A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Target </a:t>
            </a:r>
            <a:r>
              <a:rPr lang="de-DE" dirty="0" err="1"/>
              <a:t>group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90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6A4837C3-A0EB-48C1-88D3-84C4E3D6DF2D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Implementation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5573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12A6E8-B32B-4A75-A739-9B9B3EF8F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Contact </a:t>
            </a:r>
            <a:r>
              <a:rPr lang="de-DE" dirty="0" err="1"/>
              <a:t>information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0B2702-8474-415D-9D36-EB746EA2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B82DAB-5526-4B09-AA6B-AD75332E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Additiv+ ego.-INKUBATOR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220435-8317-412D-816E-F8D1F144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graphicFrame>
        <p:nvGraphicFramePr>
          <p:cNvPr id="12" name="Tabelle 8">
            <a:extLst>
              <a:ext uri="{FF2B5EF4-FFF2-40B4-BE49-F238E27FC236}">
                <a16:creationId xmlns:a16="http://schemas.microsoft.com/office/drawing/2014/main" id="{FA621FDC-48C9-4A69-8B5A-96CED3986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798859"/>
              </p:ext>
            </p:extLst>
          </p:nvPr>
        </p:nvGraphicFramePr>
        <p:xfrm>
          <a:off x="863154" y="2560245"/>
          <a:ext cx="885698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>
                  <a:extLst>
                    <a:ext uri="{9D8B030D-6E8A-4147-A177-3AD203B41FA5}">
                      <a16:colId xmlns:a16="http://schemas.microsoft.com/office/drawing/2014/main" val="2294265450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67232725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Additiv+</a:t>
                      </a:r>
                    </a:p>
                  </a:txBody>
                  <a:tcPr>
                    <a:solidFill>
                      <a:srgbClr val="009E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FabLab</a:t>
                      </a:r>
                    </a:p>
                  </a:txBody>
                  <a:tcPr>
                    <a:solidFill>
                      <a:srgbClr val="009E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177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M.Sc. Lars Berg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G12 – 116</a:t>
                      </a:r>
                    </a:p>
                    <a:p>
                      <a:pPr marL="0" marR="0" lvl="0" indent="0" algn="l" defTabSz="9103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+49 391 67-57085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additiv-inkubator@ovgu.de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lars.berg@ovgu.de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Dr.-Ing. Ingolf Behm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G12 – 103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+49 391 67-51312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fablab-inkubator@ovgu.de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ingolf.behm@ovgu.de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569008"/>
                  </a:ext>
                </a:extLst>
              </a:tr>
            </a:tbl>
          </a:graphicData>
        </a:graphic>
      </p:graphicFrame>
      <p:pic>
        <p:nvPicPr>
          <p:cNvPr id="13" name="Grafik 12" descr="Umschlag mit einfarbiger Füllung">
            <a:extLst>
              <a:ext uri="{FF2B5EF4-FFF2-40B4-BE49-F238E27FC236}">
                <a16:creationId xmlns:a16="http://schemas.microsoft.com/office/drawing/2014/main" id="{C0F3C4AF-674C-4857-8AD8-5946B2133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3154" y="3900363"/>
            <a:ext cx="288000" cy="288000"/>
          </a:xfrm>
          <a:prstGeom prst="rect">
            <a:avLst/>
          </a:prstGeom>
        </p:spPr>
      </p:pic>
      <p:pic>
        <p:nvPicPr>
          <p:cNvPr id="14" name="Grafik 13" descr="Umschlag mit einfarbiger Füllung">
            <a:extLst>
              <a:ext uri="{FF2B5EF4-FFF2-40B4-BE49-F238E27FC236}">
                <a16:creationId xmlns:a16="http://schemas.microsoft.com/office/drawing/2014/main" id="{D7753692-2998-406A-923D-A975C808C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30009" y="3900363"/>
            <a:ext cx="288000" cy="288000"/>
          </a:xfrm>
          <a:prstGeom prst="rect">
            <a:avLst/>
          </a:prstGeom>
        </p:spPr>
      </p:pic>
      <p:pic>
        <p:nvPicPr>
          <p:cNvPr id="15" name="Grafik 14" descr="Receiver mit einfarbiger Füllung">
            <a:extLst>
              <a:ext uri="{FF2B5EF4-FFF2-40B4-BE49-F238E27FC236}">
                <a16:creationId xmlns:a16="http://schemas.microsoft.com/office/drawing/2014/main" id="{1CCA469F-604C-4376-8C12-B550D7C38D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0009" y="3565246"/>
            <a:ext cx="288000" cy="288000"/>
          </a:xfrm>
          <a:prstGeom prst="rect">
            <a:avLst/>
          </a:prstGeom>
        </p:spPr>
      </p:pic>
      <p:pic>
        <p:nvPicPr>
          <p:cNvPr id="16" name="Grafik 15" descr="Receiver mit einfarbiger Füllung">
            <a:extLst>
              <a:ext uri="{FF2B5EF4-FFF2-40B4-BE49-F238E27FC236}">
                <a16:creationId xmlns:a16="http://schemas.microsoft.com/office/drawing/2014/main" id="{A3048F55-E4CA-4FBF-BB28-E17135CA6C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3154" y="3565246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3402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bqfUB7110Co72679lxLS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eKB2ufAH0m7gTwTmgn88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1ZFroYOEmJeK9PXKY5_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WbOD5PeHUGiPiY2MACAw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_ZmcvnJGke17YpfE2e.f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3U_4bN10OjMunSorMm.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EgKspF60SAbO_BQU_BB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nkubator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usterseite">
      <a:majorFont>
        <a:latin typeface="Lucida Grande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</Words>
  <Application>Microsoft Office PowerPoint</Application>
  <PresentationFormat>Benutzerdefiniert</PresentationFormat>
  <Paragraphs>41</Paragraphs>
  <Slides>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Lucida Grande CY</vt:lpstr>
      <vt:lpstr>Lucida Sans</vt:lpstr>
      <vt:lpstr>Lucida Sans Unicode</vt:lpstr>
      <vt:lpstr>Times New Roman</vt:lpstr>
      <vt:lpstr>Univers Condensed</vt:lpstr>
      <vt:lpstr>Wingdings</vt:lpstr>
      <vt:lpstr>Inkubatorlayout</vt:lpstr>
      <vt:lpstr>think-cell Slide</vt:lpstr>
      <vt:lpstr>PowerPoint-Präsentation</vt:lpstr>
      <vt:lpstr>Team</vt:lpstr>
      <vt:lpstr>Idea</vt:lpstr>
      <vt:lpstr>Idea</vt:lpstr>
      <vt:lpstr>Problem</vt:lpstr>
      <vt:lpstr>Target group</vt:lpstr>
      <vt:lpstr>Implementation</vt:lpstr>
      <vt:lpstr>Contact information</vt:lpstr>
    </vt:vector>
  </TitlesOfParts>
  <Company>O.v.G.UNI Magdeburg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FabLab ego.-Inkubator - Projektvorstellung</dc:title>
  <dc:creator>bjoern.rompe@ovgu.de</dc:creator>
  <cp:lastModifiedBy>Berg, Lars</cp:lastModifiedBy>
  <cp:revision>1276</cp:revision>
  <dcterms:created xsi:type="dcterms:W3CDTF">2009-11-24T09:38:20Z</dcterms:created>
  <dcterms:modified xsi:type="dcterms:W3CDTF">2025-04-28T11:59:59Z</dcterms:modified>
</cp:coreProperties>
</file>